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notesSlides/notesSlide3.xml" ContentType="application/vnd.openxmlformats-officedocument.presentationml.notesSlide+xml"/>
  <Override PartName="/ppt/theme/themeOverride3.xml" ContentType="application/vnd.openxmlformats-officedocument.themeOverride+xml"/>
  <Override PartName="/ppt/notesSlides/notesSlide4.xml" ContentType="application/vnd.openxmlformats-officedocument.presentationml.notesSlide+xml"/>
  <Override PartName="/ppt/theme/themeOverride4.xml" ContentType="application/vnd.openxmlformats-officedocument.themeOverride+xml"/>
  <Override PartName="/ppt/notesSlides/notesSlide5.xml" ContentType="application/vnd.openxmlformats-officedocument.presentationml.notesSlide+xml"/>
  <Override PartName="/ppt/theme/themeOverride5.xml" ContentType="application/vnd.openxmlformats-officedocument.themeOverride+xml"/>
  <Override PartName="/ppt/notesSlides/notesSlide6.xml" ContentType="application/vnd.openxmlformats-officedocument.presentationml.notesSlide+xml"/>
  <Override PartName="/ppt/theme/themeOverride6.xml" ContentType="application/vnd.openxmlformats-officedocument.themeOverride+xml"/>
  <Override PartName="/ppt/notesSlides/notesSlide7.xml" ContentType="application/vnd.openxmlformats-officedocument.presentationml.notesSlide+xml"/>
  <Override PartName="/ppt/theme/themeOverride7.xml" ContentType="application/vnd.openxmlformats-officedocument.themeOverride+xml"/>
  <Override PartName="/ppt/notesSlides/notesSlide8.xml" ContentType="application/vnd.openxmlformats-officedocument.presentationml.notesSlide+xml"/>
  <Override PartName="/ppt/theme/themeOverride8.xml" ContentType="application/vnd.openxmlformats-officedocument.themeOverride+xml"/>
  <Override PartName="/ppt/notesSlides/notesSlide9.xml" ContentType="application/vnd.openxmlformats-officedocument.presentationml.notesSlide+xml"/>
  <Override PartName="/ppt/theme/themeOverride9.xml" ContentType="application/vnd.openxmlformats-officedocument.themeOverride+xml"/>
  <Override PartName="/ppt/notesSlides/notesSlide10.xml" ContentType="application/vnd.openxmlformats-officedocument.presentationml.notesSlide+xml"/>
  <Override PartName="/ppt/theme/themeOverride10.xml" ContentType="application/vnd.openxmlformats-officedocument.themeOverride+xml"/>
  <Override PartName="/ppt/notesSlides/notesSlide11.xml" ContentType="application/vnd.openxmlformats-officedocument.presentationml.notesSlide+xml"/>
  <Override PartName="/ppt/theme/themeOverride11.xml" ContentType="application/vnd.openxmlformats-officedocument.themeOverride+xml"/>
  <Override PartName="/ppt/notesSlides/notesSlide12.xml" ContentType="application/vnd.openxmlformats-officedocument.presentationml.notesSlide+xml"/>
  <Override PartName="/ppt/theme/themeOverride12.xml" ContentType="application/vnd.openxmlformats-officedocument.themeOverride+xml"/>
  <Override PartName="/ppt/notesSlides/notesSlide13.xml" ContentType="application/vnd.openxmlformats-officedocument.presentationml.notesSlide+xml"/>
  <Override PartName="/ppt/theme/themeOverride13.xml" ContentType="application/vnd.openxmlformats-officedocument.themeOverride+xml"/>
  <Override PartName="/ppt/notesSlides/notesSlide14.xml" ContentType="application/vnd.openxmlformats-officedocument.presentationml.notesSlide+xml"/>
  <Override PartName="/ppt/theme/themeOverride14.xml" ContentType="application/vnd.openxmlformats-officedocument.themeOverride+xml"/>
  <Override PartName="/ppt/notesSlides/notesSlide15.xml" ContentType="application/vnd.openxmlformats-officedocument.presentationml.notesSlide+xml"/>
  <Override PartName="/ppt/theme/themeOverride15.xml" ContentType="application/vnd.openxmlformats-officedocument.themeOverride+xml"/>
  <Override PartName="/ppt/notesSlides/notesSlide16.xml" ContentType="application/vnd.openxmlformats-officedocument.presentationml.notesSlide+xml"/>
  <Override PartName="/ppt/theme/themeOverride16.xml" ContentType="application/vnd.openxmlformats-officedocument.themeOverride+xml"/>
  <Override PartName="/ppt/notesSlides/notesSlide17.xml" ContentType="application/vnd.openxmlformats-officedocument.presentationml.notesSlide+xml"/>
  <Override PartName="/ppt/theme/themeOverride17.xml" ContentType="application/vnd.openxmlformats-officedocument.themeOverride+xml"/>
  <Override PartName="/ppt/notesSlides/notesSlide18.xml" ContentType="application/vnd.openxmlformats-officedocument.presentationml.notesSlide+xml"/>
  <Override PartName="/ppt/theme/themeOverride18.xml" ContentType="application/vnd.openxmlformats-officedocument.themeOverride+xml"/>
  <Override PartName="/ppt/notesSlides/notesSlide19.xml" ContentType="application/vnd.openxmlformats-officedocument.presentationml.notesSlide+xml"/>
  <Override PartName="/ppt/theme/themeOverride19.xml" ContentType="application/vnd.openxmlformats-officedocument.themeOverride+xml"/>
  <Override PartName="/ppt/notesSlides/notesSlide20.xml" ContentType="application/vnd.openxmlformats-officedocument.presentationml.notesSlide+xml"/>
  <Override PartName="/ppt/theme/themeOverride20.xml" ContentType="application/vnd.openxmlformats-officedocument.themeOverride+xml"/>
  <Override PartName="/ppt/notesSlides/notesSlide21.xml" ContentType="application/vnd.openxmlformats-officedocument.presentationml.notesSlide+xml"/>
  <Override PartName="/ppt/theme/themeOverride21.xml" ContentType="application/vnd.openxmlformats-officedocument.themeOverride+xml"/>
  <Override PartName="/ppt/notesSlides/notesSlide22.xml" ContentType="application/vnd.openxmlformats-officedocument.presentationml.notesSlide+xml"/>
  <Override PartName="/ppt/theme/themeOverride22.xml" ContentType="application/vnd.openxmlformats-officedocument.themeOverride+xml"/>
  <Override PartName="/ppt/notesSlides/notesSlide23.xml" ContentType="application/vnd.openxmlformats-officedocument.presentationml.notesSlide+xml"/>
  <Override PartName="/ppt/theme/themeOverride23.xml" ContentType="application/vnd.openxmlformats-officedocument.themeOverride+xml"/>
  <Override PartName="/ppt/notesSlides/notesSlide24.xml" ContentType="application/vnd.openxmlformats-officedocument.presentationml.notesSlide+xml"/>
  <Override PartName="/ppt/theme/themeOverride24.xml" ContentType="application/vnd.openxmlformats-officedocument.themeOverride+xml"/>
  <Override PartName="/ppt/notesSlides/notesSlide25.xml" ContentType="application/vnd.openxmlformats-officedocument.presentationml.notesSlide+xml"/>
  <Override PartName="/ppt/theme/themeOverride25.xml" ContentType="application/vnd.openxmlformats-officedocument.themeOverride+xml"/>
  <Override PartName="/ppt/notesSlides/notesSlide26.xml" ContentType="application/vnd.openxmlformats-officedocument.presentationml.notesSlide+xml"/>
  <Override PartName="/ppt/theme/themeOverride26.xml" ContentType="application/vnd.openxmlformats-officedocument.themeOverride+xml"/>
  <Override PartName="/ppt/notesSlides/notesSlide27.xml" ContentType="application/vnd.openxmlformats-officedocument.presentationml.notesSlide+xml"/>
  <Override PartName="/ppt/theme/themeOverride27.xml" ContentType="application/vnd.openxmlformats-officedocument.themeOverride+xml"/>
  <Override PartName="/ppt/notesSlides/notesSlide28.xml" ContentType="application/vnd.openxmlformats-officedocument.presentationml.notesSlide+xml"/>
  <Override PartName="/ppt/theme/themeOverride28.xml" ContentType="application/vnd.openxmlformats-officedocument.themeOverr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heme/themeOverride29.xml" ContentType="application/vnd.openxmlformats-officedocument.themeOverride+xml"/>
  <Override PartName="/ppt/notesSlides/notesSlide31.xml" ContentType="application/vnd.openxmlformats-officedocument.presentationml.notesSlide+xml"/>
  <Override PartName="/ppt/theme/themeOverride30.xml" ContentType="application/vnd.openxmlformats-officedocument.themeOverride+xml"/>
  <Override PartName="/ppt/notesSlides/notesSlide32.xml" ContentType="application/vnd.openxmlformats-officedocument.presentationml.notesSlide+xml"/>
  <Override PartName="/ppt/theme/themeOverride31.xml" ContentType="application/vnd.openxmlformats-officedocument.themeOverride+xml"/>
  <Override PartName="/ppt/notesSlides/notesSlide33.xml" ContentType="application/vnd.openxmlformats-officedocument.presentationml.notesSlide+xml"/>
  <Override PartName="/ppt/theme/themeOverride32.xml" ContentType="application/vnd.openxmlformats-officedocument.themeOverride+xml"/>
  <Override PartName="/ppt/notesSlides/notesSlide34.xml" ContentType="application/vnd.openxmlformats-officedocument.presentationml.notesSlide+xml"/>
  <Override PartName="/ppt/theme/themeOverride33.xml" ContentType="application/vnd.openxmlformats-officedocument.themeOverride+xml"/>
  <Override PartName="/ppt/notesSlides/notesSlide35.xml" ContentType="application/vnd.openxmlformats-officedocument.presentationml.notesSlide+xml"/>
  <Override PartName="/ppt/theme/themeOverride34.xml" ContentType="application/vnd.openxmlformats-officedocument.themeOverr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heme/themeOverride35.xml" ContentType="application/vnd.openxmlformats-officedocument.themeOverride+xml"/>
  <Override PartName="/ppt/notesSlides/notesSlide38.xml" ContentType="application/vnd.openxmlformats-officedocument.presentationml.notesSlide+xml"/>
  <Override PartName="/ppt/theme/themeOverride36.xml" ContentType="application/vnd.openxmlformats-officedocument.themeOverride+xml"/>
  <Override PartName="/ppt/notesSlides/notesSlide39.xml" ContentType="application/vnd.openxmlformats-officedocument.presentationml.notesSlide+xml"/>
  <Override PartName="/ppt/theme/themeOverride37.xml" ContentType="application/vnd.openxmlformats-officedocument.themeOverride+xml"/>
  <Override PartName="/ppt/notesSlides/notesSlide40.xml" ContentType="application/vnd.openxmlformats-officedocument.presentationml.notesSlide+xml"/>
  <Override PartName="/ppt/theme/themeOverride38.xml" ContentType="application/vnd.openxmlformats-officedocument.themeOverride+xml"/>
  <Override PartName="/ppt/notesSlides/notesSlide41.xml" ContentType="application/vnd.openxmlformats-officedocument.presentationml.notesSlide+xml"/>
  <Override PartName="/ppt/theme/themeOverride39.xml" ContentType="application/vnd.openxmlformats-officedocument.themeOverride+xml"/>
  <Override PartName="/ppt/notesSlides/notesSlide42.xml" ContentType="application/vnd.openxmlformats-officedocument.presentationml.notesSlide+xml"/>
  <Override PartName="/ppt/theme/themeOverride40.xml" ContentType="application/vnd.openxmlformats-officedocument.themeOverride+xml"/>
  <Override PartName="/ppt/notesSlides/notesSlide43.xml" ContentType="application/vnd.openxmlformats-officedocument.presentationml.notesSlide+xml"/>
  <Override PartName="/ppt/theme/themeOverride41.xml" ContentType="application/vnd.openxmlformats-officedocument.themeOverr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420" r:id="rId3"/>
    <p:sldId id="280" r:id="rId4"/>
    <p:sldId id="281" r:id="rId5"/>
    <p:sldId id="282" r:id="rId6"/>
    <p:sldId id="283" r:id="rId7"/>
    <p:sldId id="284" r:id="rId8"/>
    <p:sldId id="285" r:id="rId9"/>
    <p:sldId id="286" r:id="rId10"/>
    <p:sldId id="287" r:id="rId11"/>
    <p:sldId id="288" r:id="rId12"/>
    <p:sldId id="289" r:id="rId13"/>
    <p:sldId id="290" r:id="rId14"/>
    <p:sldId id="291" r:id="rId15"/>
    <p:sldId id="292" r:id="rId16"/>
    <p:sldId id="293" r:id="rId17"/>
    <p:sldId id="294" r:id="rId18"/>
    <p:sldId id="295" r:id="rId19"/>
    <p:sldId id="317" r:id="rId20"/>
    <p:sldId id="297" r:id="rId21"/>
    <p:sldId id="298" r:id="rId22"/>
    <p:sldId id="299" r:id="rId23"/>
    <p:sldId id="300" r:id="rId24"/>
    <p:sldId id="301" r:id="rId25"/>
    <p:sldId id="318" r:id="rId26"/>
    <p:sldId id="303" r:id="rId27"/>
    <p:sldId id="304" r:id="rId28"/>
    <p:sldId id="305" r:id="rId29"/>
    <p:sldId id="306" r:id="rId30"/>
    <p:sldId id="307" r:id="rId31"/>
    <p:sldId id="308" r:id="rId32"/>
    <p:sldId id="422" r:id="rId33"/>
    <p:sldId id="424" r:id="rId34"/>
    <p:sldId id="423" r:id="rId35"/>
    <p:sldId id="430" r:id="rId36"/>
    <p:sldId id="431" r:id="rId37"/>
    <p:sldId id="429" r:id="rId38"/>
    <p:sldId id="428" r:id="rId39"/>
    <p:sldId id="421" r:id="rId40"/>
    <p:sldId id="310" r:id="rId41"/>
    <p:sldId id="311" r:id="rId42"/>
    <p:sldId id="312" r:id="rId43"/>
    <p:sldId id="313" r:id="rId44"/>
    <p:sldId id="314" r:id="rId45"/>
    <p:sldId id="315" r:id="rId46"/>
    <p:sldId id="316" r:id="rId47"/>
  </p:sldIdLst>
  <p:sldSz cx="12192000" cy="6858000"/>
  <p:notesSz cx="6858000"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iridas" initials="A" lastIdx="1" clrIdx="0">
    <p:extLst>
      <p:ext uri="{19B8F6BF-5375-455C-9EA6-DF929625EA0E}">
        <p15:presenceInfo xmlns:p15="http://schemas.microsoft.com/office/powerpoint/2012/main" userId="S::airidas.vekeriotas@educampus.ie::d903bf1e-97d0-4d8d-b6e8-dae31a62b05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5681"/>
    <a:srgbClr val="234C79"/>
    <a:srgbClr val="84ACB6"/>
    <a:srgbClr val="2F85A7"/>
    <a:srgbClr val="E6F2FA"/>
    <a:srgbClr val="2683C6"/>
    <a:srgbClr val="B5CFD8"/>
    <a:srgbClr val="AED8D1"/>
    <a:srgbClr val="75BDA7"/>
    <a:srgbClr val="7BBA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81" autoAdjust="0"/>
    <p:restoredTop sz="79318" autoAdjust="0"/>
  </p:normalViewPr>
  <p:slideViewPr>
    <p:cSldViewPr snapToGrid="0">
      <p:cViewPr varScale="1">
        <p:scale>
          <a:sx n="85" d="100"/>
          <a:sy n="85" d="100"/>
        </p:scale>
        <p:origin x="1530" y="84"/>
      </p:cViewPr>
      <p:guideLst>
        <p:guide orient="horz" pos="2160"/>
        <p:guide pos="3840"/>
      </p:guideLst>
    </p:cSldViewPr>
  </p:slid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534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95348"/>
          </a:xfrm>
          <a:prstGeom prst="rect">
            <a:avLst/>
          </a:prstGeom>
        </p:spPr>
        <p:txBody>
          <a:bodyPr vert="horz" lIns="91440" tIns="45720" rIns="91440" bIns="45720" rtlCol="0"/>
          <a:lstStyle>
            <a:lvl1pPr algn="r">
              <a:defRPr sz="1200"/>
            </a:lvl1pPr>
          </a:lstStyle>
          <a:p>
            <a:fld id="{0C056DBC-2EE8-477E-9CE4-B9030B5313B9}" type="datetimeFigureOut">
              <a:rPr lang="en-IE" smtClean="0"/>
              <a:t>19/07/2022</a:t>
            </a:fld>
            <a:endParaRPr lang="en-IE"/>
          </a:p>
        </p:txBody>
      </p:sp>
      <p:sp>
        <p:nvSpPr>
          <p:cNvPr id="4" name="Slide Image Placeholder 3"/>
          <p:cNvSpPr>
            <a:spLocks noGrp="1" noRot="1" noChangeAspect="1"/>
          </p:cNvSpPr>
          <p:nvPr>
            <p:ph type="sldImg" idx="2"/>
          </p:nvPr>
        </p:nvSpPr>
        <p:spPr>
          <a:xfrm>
            <a:off x="466725" y="1233488"/>
            <a:ext cx="5924550" cy="3332162"/>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751220"/>
            <a:ext cx="5486400" cy="38873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9377318"/>
            <a:ext cx="2971800" cy="49534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9377318"/>
            <a:ext cx="2971800" cy="495347"/>
          </a:xfrm>
          <a:prstGeom prst="rect">
            <a:avLst/>
          </a:prstGeom>
        </p:spPr>
        <p:txBody>
          <a:bodyPr vert="horz" lIns="91440" tIns="45720" rIns="91440" bIns="45720" rtlCol="0" anchor="b"/>
          <a:lstStyle>
            <a:lvl1pPr algn="r">
              <a:defRPr sz="1200"/>
            </a:lvl1pPr>
          </a:lstStyle>
          <a:p>
            <a:fld id="{FE7D3670-7341-40B9-8F59-9793F3BF5654}" type="slidenum">
              <a:rPr lang="en-IE" smtClean="0"/>
              <a:t>‹#›</a:t>
            </a:fld>
            <a:endParaRPr lang="en-IE"/>
          </a:p>
        </p:txBody>
      </p:sp>
    </p:spTree>
    <p:extLst>
      <p:ext uri="{BB962C8B-B14F-4D97-AF65-F5344CB8AC3E}">
        <p14:creationId xmlns:p14="http://schemas.microsoft.com/office/powerpoint/2010/main" val="3332351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7D3670-7341-40B9-8F59-9793F3BF5654}"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18562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685C5AAB-EE8A-438C-A2F7-4B8668F17575}" type="slidenum">
              <a:rPr lang="en-IE" smtClean="0"/>
              <a:t>12</a:t>
            </a:fld>
            <a:endParaRPr lang="en-IE"/>
          </a:p>
        </p:txBody>
      </p:sp>
    </p:spTree>
    <p:extLst>
      <p:ext uri="{BB962C8B-B14F-4D97-AF65-F5344CB8AC3E}">
        <p14:creationId xmlns:p14="http://schemas.microsoft.com/office/powerpoint/2010/main" val="1406430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685C5AAB-EE8A-438C-A2F7-4B8668F17575}" type="slidenum">
              <a:rPr lang="en-IE" smtClean="0"/>
              <a:t>13</a:t>
            </a:fld>
            <a:endParaRPr lang="en-IE"/>
          </a:p>
        </p:txBody>
      </p:sp>
    </p:spTree>
    <p:extLst>
      <p:ext uri="{BB962C8B-B14F-4D97-AF65-F5344CB8AC3E}">
        <p14:creationId xmlns:p14="http://schemas.microsoft.com/office/powerpoint/2010/main" val="12214633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685C5AAB-EE8A-438C-A2F7-4B8668F17575}" type="slidenum">
              <a:rPr lang="en-IE" smtClean="0"/>
              <a:t>14</a:t>
            </a:fld>
            <a:endParaRPr lang="en-IE"/>
          </a:p>
        </p:txBody>
      </p:sp>
    </p:spTree>
    <p:extLst>
      <p:ext uri="{BB962C8B-B14F-4D97-AF65-F5344CB8AC3E}">
        <p14:creationId xmlns:p14="http://schemas.microsoft.com/office/powerpoint/2010/main" val="1476266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685C5AAB-EE8A-438C-A2F7-4B8668F17575}" type="slidenum">
              <a:rPr lang="en-IE" smtClean="0"/>
              <a:t>15</a:t>
            </a:fld>
            <a:endParaRPr lang="en-IE"/>
          </a:p>
        </p:txBody>
      </p:sp>
    </p:spTree>
    <p:extLst>
      <p:ext uri="{BB962C8B-B14F-4D97-AF65-F5344CB8AC3E}">
        <p14:creationId xmlns:p14="http://schemas.microsoft.com/office/powerpoint/2010/main" val="3042935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685C5AAB-EE8A-438C-A2F7-4B8668F17575}" type="slidenum">
              <a:rPr lang="en-IE" smtClean="0"/>
              <a:t>16</a:t>
            </a:fld>
            <a:endParaRPr lang="en-IE"/>
          </a:p>
        </p:txBody>
      </p:sp>
    </p:spTree>
    <p:extLst>
      <p:ext uri="{BB962C8B-B14F-4D97-AF65-F5344CB8AC3E}">
        <p14:creationId xmlns:p14="http://schemas.microsoft.com/office/powerpoint/2010/main" val="15698049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685C5AAB-EE8A-438C-A2F7-4B8668F17575}" type="slidenum">
              <a:rPr lang="en-IE" smtClean="0"/>
              <a:t>17</a:t>
            </a:fld>
            <a:endParaRPr lang="en-IE"/>
          </a:p>
        </p:txBody>
      </p:sp>
    </p:spTree>
    <p:extLst>
      <p:ext uri="{BB962C8B-B14F-4D97-AF65-F5344CB8AC3E}">
        <p14:creationId xmlns:p14="http://schemas.microsoft.com/office/powerpoint/2010/main" val="3853613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685C5AAB-EE8A-438C-A2F7-4B8668F17575}" type="slidenum">
              <a:rPr lang="en-IE" smtClean="0"/>
              <a:t>18</a:t>
            </a:fld>
            <a:endParaRPr lang="en-IE"/>
          </a:p>
        </p:txBody>
      </p:sp>
    </p:spTree>
    <p:extLst>
      <p:ext uri="{BB962C8B-B14F-4D97-AF65-F5344CB8AC3E}">
        <p14:creationId xmlns:p14="http://schemas.microsoft.com/office/powerpoint/2010/main" val="4819297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685C5AAB-EE8A-438C-A2F7-4B8668F17575}" type="slidenum">
              <a:rPr lang="en-IE" smtClean="0"/>
              <a:t>19</a:t>
            </a:fld>
            <a:endParaRPr lang="en-IE"/>
          </a:p>
        </p:txBody>
      </p:sp>
    </p:spTree>
    <p:extLst>
      <p:ext uri="{BB962C8B-B14F-4D97-AF65-F5344CB8AC3E}">
        <p14:creationId xmlns:p14="http://schemas.microsoft.com/office/powerpoint/2010/main" val="27291647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685C5AAB-EE8A-438C-A2F7-4B8668F17575}" type="slidenum">
              <a:rPr lang="en-IE" smtClean="0"/>
              <a:t>20</a:t>
            </a:fld>
            <a:endParaRPr lang="en-IE"/>
          </a:p>
        </p:txBody>
      </p:sp>
    </p:spTree>
    <p:extLst>
      <p:ext uri="{BB962C8B-B14F-4D97-AF65-F5344CB8AC3E}">
        <p14:creationId xmlns:p14="http://schemas.microsoft.com/office/powerpoint/2010/main" val="13506899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685C5AAB-EE8A-438C-A2F7-4B8668F17575}" type="slidenum">
              <a:rPr lang="en-IE" smtClean="0"/>
              <a:t>21</a:t>
            </a:fld>
            <a:endParaRPr lang="en-IE"/>
          </a:p>
        </p:txBody>
      </p:sp>
    </p:spTree>
    <p:extLst>
      <p:ext uri="{BB962C8B-B14F-4D97-AF65-F5344CB8AC3E}">
        <p14:creationId xmlns:p14="http://schemas.microsoft.com/office/powerpoint/2010/main" val="1865304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7D3670-7341-40B9-8F59-9793F3BF5654}"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I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43852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685C5AAB-EE8A-438C-A2F7-4B8668F17575}" type="slidenum">
              <a:rPr lang="en-IE" smtClean="0"/>
              <a:t>22</a:t>
            </a:fld>
            <a:endParaRPr lang="en-IE"/>
          </a:p>
        </p:txBody>
      </p:sp>
    </p:spTree>
    <p:extLst>
      <p:ext uri="{BB962C8B-B14F-4D97-AF65-F5344CB8AC3E}">
        <p14:creationId xmlns:p14="http://schemas.microsoft.com/office/powerpoint/2010/main" val="26226867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685C5AAB-EE8A-438C-A2F7-4B8668F17575}" type="slidenum">
              <a:rPr lang="en-IE" smtClean="0"/>
              <a:t>23</a:t>
            </a:fld>
            <a:endParaRPr lang="en-IE"/>
          </a:p>
        </p:txBody>
      </p:sp>
    </p:spTree>
    <p:extLst>
      <p:ext uri="{BB962C8B-B14F-4D97-AF65-F5344CB8AC3E}">
        <p14:creationId xmlns:p14="http://schemas.microsoft.com/office/powerpoint/2010/main" val="8080412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685C5AAB-EE8A-438C-A2F7-4B8668F17575}" type="slidenum">
              <a:rPr lang="en-IE" smtClean="0"/>
              <a:t>24</a:t>
            </a:fld>
            <a:endParaRPr lang="en-IE"/>
          </a:p>
        </p:txBody>
      </p:sp>
    </p:spTree>
    <p:extLst>
      <p:ext uri="{BB962C8B-B14F-4D97-AF65-F5344CB8AC3E}">
        <p14:creationId xmlns:p14="http://schemas.microsoft.com/office/powerpoint/2010/main" val="2203393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685C5AAB-EE8A-438C-A2F7-4B8668F17575}" type="slidenum">
              <a:rPr lang="en-IE" smtClean="0"/>
              <a:t>25</a:t>
            </a:fld>
            <a:endParaRPr lang="en-IE"/>
          </a:p>
        </p:txBody>
      </p:sp>
    </p:spTree>
    <p:extLst>
      <p:ext uri="{BB962C8B-B14F-4D97-AF65-F5344CB8AC3E}">
        <p14:creationId xmlns:p14="http://schemas.microsoft.com/office/powerpoint/2010/main" val="2820197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685C5AAB-EE8A-438C-A2F7-4B8668F17575}" type="slidenum">
              <a:rPr lang="en-IE" smtClean="0"/>
              <a:t>26</a:t>
            </a:fld>
            <a:endParaRPr lang="en-IE"/>
          </a:p>
        </p:txBody>
      </p:sp>
    </p:spTree>
    <p:extLst>
      <p:ext uri="{BB962C8B-B14F-4D97-AF65-F5344CB8AC3E}">
        <p14:creationId xmlns:p14="http://schemas.microsoft.com/office/powerpoint/2010/main" val="40601565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685C5AAB-EE8A-438C-A2F7-4B8668F17575}" type="slidenum">
              <a:rPr lang="en-IE" smtClean="0"/>
              <a:t>27</a:t>
            </a:fld>
            <a:endParaRPr lang="en-IE"/>
          </a:p>
        </p:txBody>
      </p:sp>
    </p:spTree>
    <p:extLst>
      <p:ext uri="{BB962C8B-B14F-4D97-AF65-F5344CB8AC3E}">
        <p14:creationId xmlns:p14="http://schemas.microsoft.com/office/powerpoint/2010/main" val="4988854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685C5AAB-EE8A-438C-A2F7-4B8668F17575}" type="slidenum">
              <a:rPr lang="en-IE" smtClean="0"/>
              <a:t>28</a:t>
            </a:fld>
            <a:endParaRPr lang="en-IE"/>
          </a:p>
        </p:txBody>
      </p:sp>
    </p:spTree>
    <p:extLst>
      <p:ext uri="{BB962C8B-B14F-4D97-AF65-F5344CB8AC3E}">
        <p14:creationId xmlns:p14="http://schemas.microsoft.com/office/powerpoint/2010/main" val="1147574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685C5AAB-EE8A-438C-A2F7-4B8668F17575}" type="slidenum">
              <a:rPr lang="en-IE" smtClean="0"/>
              <a:t>29</a:t>
            </a:fld>
            <a:endParaRPr lang="en-IE"/>
          </a:p>
        </p:txBody>
      </p:sp>
    </p:spTree>
    <p:extLst>
      <p:ext uri="{BB962C8B-B14F-4D97-AF65-F5344CB8AC3E}">
        <p14:creationId xmlns:p14="http://schemas.microsoft.com/office/powerpoint/2010/main" val="11341327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685C5AAB-EE8A-438C-A2F7-4B8668F17575}" type="slidenum">
              <a:rPr lang="en-IE" smtClean="0"/>
              <a:t>30</a:t>
            </a:fld>
            <a:endParaRPr lang="en-IE"/>
          </a:p>
        </p:txBody>
      </p:sp>
    </p:spTree>
    <p:extLst>
      <p:ext uri="{BB962C8B-B14F-4D97-AF65-F5344CB8AC3E}">
        <p14:creationId xmlns:p14="http://schemas.microsoft.com/office/powerpoint/2010/main" val="29697660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685C5AAB-EE8A-438C-A2F7-4B8668F17575}" type="slidenum">
              <a:rPr lang="en-IE" smtClean="0"/>
              <a:t>31</a:t>
            </a:fld>
            <a:endParaRPr lang="en-IE"/>
          </a:p>
        </p:txBody>
      </p:sp>
    </p:spTree>
    <p:extLst>
      <p:ext uri="{BB962C8B-B14F-4D97-AF65-F5344CB8AC3E}">
        <p14:creationId xmlns:p14="http://schemas.microsoft.com/office/powerpoint/2010/main" val="1250562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685C5AAB-EE8A-438C-A2F7-4B8668F17575}" type="slidenum">
              <a:rPr lang="en-IE" smtClean="0"/>
              <a:t>5</a:t>
            </a:fld>
            <a:endParaRPr lang="en-IE"/>
          </a:p>
        </p:txBody>
      </p:sp>
    </p:spTree>
    <p:extLst>
      <p:ext uri="{BB962C8B-B14F-4D97-AF65-F5344CB8AC3E}">
        <p14:creationId xmlns:p14="http://schemas.microsoft.com/office/powerpoint/2010/main" val="1746575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7D3670-7341-40B9-8F59-9793F3BF5654}"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I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94857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685C5AAB-EE8A-438C-A2F7-4B8668F17575}" type="slidenum">
              <a:rPr lang="en-IE" smtClean="0"/>
              <a:t>33</a:t>
            </a:fld>
            <a:endParaRPr lang="en-IE"/>
          </a:p>
        </p:txBody>
      </p:sp>
    </p:spTree>
    <p:extLst>
      <p:ext uri="{BB962C8B-B14F-4D97-AF65-F5344CB8AC3E}">
        <p14:creationId xmlns:p14="http://schemas.microsoft.com/office/powerpoint/2010/main" val="28000385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685C5AAB-EE8A-438C-A2F7-4B8668F17575}" type="slidenum">
              <a:rPr lang="en-IE" smtClean="0"/>
              <a:t>34</a:t>
            </a:fld>
            <a:endParaRPr lang="en-IE"/>
          </a:p>
        </p:txBody>
      </p:sp>
    </p:spTree>
    <p:extLst>
      <p:ext uri="{BB962C8B-B14F-4D97-AF65-F5344CB8AC3E}">
        <p14:creationId xmlns:p14="http://schemas.microsoft.com/office/powerpoint/2010/main" val="26189765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685C5AAB-EE8A-438C-A2F7-4B8668F17575}" type="slidenum">
              <a:rPr lang="en-IE" smtClean="0"/>
              <a:t>35</a:t>
            </a:fld>
            <a:endParaRPr lang="en-IE"/>
          </a:p>
        </p:txBody>
      </p:sp>
    </p:spTree>
    <p:extLst>
      <p:ext uri="{BB962C8B-B14F-4D97-AF65-F5344CB8AC3E}">
        <p14:creationId xmlns:p14="http://schemas.microsoft.com/office/powerpoint/2010/main" val="37375971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685C5AAB-EE8A-438C-A2F7-4B8668F17575}" type="slidenum">
              <a:rPr lang="en-IE" smtClean="0"/>
              <a:t>36</a:t>
            </a:fld>
            <a:endParaRPr lang="en-IE"/>
          </a:p>
        </p:txBody>
      </p:sp>
    </p:spTree>
    <p:extLst>
      <p:ext uri="{BB962C8B-B14F-4D97-AF65-F5344CB8AC3E}">
        <p14:creationId xmlns:p14="http://schemas.microsoft.com/office/powerpoint/2010/main" val="12637351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685C5AAB-EE8A-438C-A2F7-4B8668F17575}" type="slidenum">
              <a:rPr lang="en-IE" smtClean="0"/>
              <a:t>37</a:t>
            </a:fld>
            <a:endParaRPr lang="en-IE"/>
          </a:p>
        </p:txBody>
      </p:sp>
    </p:spTree>
    <p:extLst>
      <p:ext uri="{BB962C8B-B14F-4D97-AF65-F5344CB8AC3E}">
        <p14:creationId xmlns:p14="http://schemas.microsoft.com/office/powerpoint/2010/main" val="24317989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685C5AAB-EE8A-438C-A2F7-4B8668F17575}" type="slidenum">
              <a:rPr lang="en-IE" smtClean="0"/>
              <a:t>38</a:t>
            </a:fld>
            <a:endParaRPr lang="en-IE"/>
          </a:p>
        </p:txBody>
      </p:sp>
    </p:spTree>
    <p:extLst>
      <p:ext uri="{BB962C8B-B14F-4D97-AF65-F5344CB8AC3E}">
        <p14:creationId xmlns:p14="http://schemas.microsoft.com/office/powerpoint/2010/main" val="21788410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7D3670-7341-40B9-8F59-9793F3BF5654}"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I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94548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685C5AAB-EE8A-438C-A2F7-4B8668F17575}" type="slidenum">
              <a:rPr lang="en-IE" smtClean="0"/>
              <a:t>40</a:t>
            </a:fld>
            <a:endParaRPr lang="en-IE"/>
          </a:p>
        </p:txBody>
      </p:sp>
    </p:spTree>
    <p:extLst>
      <p:ext uri="{BB962C8B-B14F-4D97-AF65-F5344CB8AC3E}">
        <p14:creationId xmlns:p14="http://schemas.microsoft.com/office/powerpoint/2010/main" val="39991028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685C5AAB-EE8A-438C-A2F7-4B8668F17575}" type="slidenum">
              <a:rPr lang="en-IE" smtClean="0"/>
              <a:t>41</a:t>
            </a:fld>
            <a:endParaRPr lang="en-IE"/>
          </a:p>
        </p:txBody>
      </p:sp>
    </p:spTree>
    <p:extLst>
      <p:ext uri="{BB962C8B-B14F-4D97-AF65-F5344CB8AC3E}">
        <p14:creationId xmlns:p14="http://schemas.microsoft.com/office/powerpoint/2010/main" val="954570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685C5AAB-EE8A-438C-A2F7-4B8668F17575}" type="slidenum">
              <a:rPr lang="en-IE" smtClean="0"/>
              <a:t>6</a:t>
            </a:fld>
            <a:endParaRPr lang="en-IE"/>
          </a:p>
        </p:txBody>
      </p:sp>
    </p:spTree>
    <p:extLst>
      <p:ext uri="{BB962C8B-B14F-4D97-AF65-F5344CB8AC3E}">
        <p14:creationId xmlns:p14="http://schemas.microsoft.com/office/powerpoint/2010/main" val="8200707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Change screenshot in Banner 9. Find a form for this.</a:t>
            </a:r>
          </a:p>
        </p:txBody>
      </p:sp>
      <p:sp>
        <p:nvSpPr>
          <p:cNvPr id="4" name="Slide Number Placeholder 3"/>
          <p:cNvSpPr>
            <a:spLocks noGrp="1"/>
          </p:cNvSpPr>
          <p:nvPr>
            <p:ph type="sldNum" sz="quarter" idx="5"/>
          </p:nvPr>
        </p:nvSpPr>
        <p:spPr/>
        <p:txBody>
          <a:bodyPr/>
          <a:lstStyle/>
          <a:p>
            <a:fld id="{685C5AAB-EE8A-438C-A2F7-4B8668F17575}" type="slidenum">
              <a:rPr lang="en-IE" smtClean="0"/>
              <a:t>42</a:t>
            </a:fld>
            <a:endParaRPr lang="en-IE"/>
          </a:p>
        </p:txBody>
      </p:sp>
    </p:spTree>
    <p:extLst>
      <p:ext uri="{BB962C8B-B14F-4D97-AF65-F5344CB8AC3E}">
        <p14:creationId xmlns:p14="http://schemas.microsoft.com/office/powerpoint/2010/main" val="12255124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685C5AAB-EE8A-438C-A2F7-4B8668F17575}" type="slidenum">
              <a:rPr lang="en-IE" smtClean="0"/>
              <a:t>43</a:t>
            </a:fld>
            <a:endParaRPr lang="en-IE"/>
          </a:p>
        </p:txBody>
      </p:sp>
    </p:spTree>
    <p:extLst>
      <p:ext uri="{BB962C8B-B14F-4D97-AF65-F5344CB8AC3E}">
        <p14:creationId xmlns:p14="http://schemas.microsoft.com/office/powerpoint/2010/main" val="9814879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685C5AAB-EE8A-438C-A2F7-4B8668F17575}" type="slidenum">
              <a:rPr lang="en-IE" smtClean="0"/>
              <a:t>44</a:t>
            </a:fld>
            <a:endParaRPr lang="en-IE"/>
          </a:p>
        </p:txBody>
      </p:sp>
    </p:spTree>
    <p:extLst>
      <p:ext uri="{BB962C8B-B14F-4D97-AF65-F5344CB8AC3E}">
        <p14:creationId xmlns:p14="http://schemas.microsoft.com/office/powerpoint/2010/main" val="42695936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685C5AAB-EE8A-438C-A2F7-4B8668F17575}" type="slidenum">
              <a:rPr lang="en-IE" smtClean="0"/>
              <a:t>45</a:t>
            </a:fld>
            <a:endParaRPr lang="en-IE"/>
          </a:p>
        </p:txBody>
      </p:sp>
    </p:spTree>
    <p:extLst>
      <p:ext uri="{BB962C8B-B14F-4D97-AF65-F5344CB8AC3E}">
        <p14:creationId xmlns:p14="http://schemas.microsoft.com/office/powerpoint/2010/main" val="13569049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685C5AAB-EE8A-438C-A2F7-4B8668F17575}" type="slidenum">
              <a:rPr lang="en-IE" smtClean="0"/>
              <a:t>46</a:t>
            </a:fld>
            <a:endParaRPr lang="en-IE"/>
          </a:p>
        </p:txBody>
      </p:sp>
    </p:spTree>
    <p:extLst>
      <p:ext uri="{BB962C8B-B14F-4D97-AF65-F5344CB8AC3E}">
        <p14:creationId xmlns:p14="http://schemas.microsoft.com/office/powerpoint/2010/main" val="448877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685C5AAB-EE8A-438C-A2F7-4B8668F17575}" type="slidenum">
              <a:rPr lang="en-IE" smtClean="0"/>
              <a:t>7</a:t>
            </a:fld>
            <a:endParaRPr lang="en-IE"/>
          </a:p>
        </p:txBody>
      </p:sp>
    </p:spTree>
    <p:extLst>
      <p:ext uri="{BB962C8B-B14F-4D97-AF65-F5344CB8AC3E}">
        <p14:creationId xmlns:p14="http://schemas.microsoft.com/office/powerpoint/2010/main" val="785716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685C5AAB-EE8A-438C-A2F7-4B8668F17575}" type="slidenum">
              <a:rPr lang="en-IE" smtClean="0"/>
              <a:t>8</a:t>
            </a:fld>
            <a:endParaRPr lang="en-IE"/>
          </a:p>
        </p:txBody>
      </p:sp>
    </p:spTree>
    <p:extLst>
      <p:ext uri="{BB962C8B-B14F-4D97-AF65-F5344CB8AC3E}">
        <p14:creationId xmlns:p14="http://schemas.microsoft.com/office/powerpoint/2010/main" val="3486852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685C5AAB-EE8A-438C-A2F7-4B8668F17575}" type="slidenum">
              <a:rPr lang="en-IE" smtClean="0"/>
              <a:t>9</a:t>
            </a:fld>
            <a:endParaRPr lang="en-IE"/>
          </a:p>
        </p:txBody>
      </p:sp>
    </p:spTree>
    <p:extLst>
      <p:ext uri="{BB962C8B-B14F-4D97-AF65-F5344CB8AC3E}">
        <p14:creationId xmlns:p14="http://schemas.microsoft.com/office/powerpoint/2010/main" val="54369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685C5AAB-EE8A-438C-A2F7-4B8668F17575}" type="slidenum">
              <a:rPr lang="en-IE" smtClean="0"/>
              <a:t>10</a:t>
            </a:fld>
            <a:endParaRPr lang="en-IE"/>
          </a:p>
        </p:txBody>
      </p:sp>
    </p:spTree>
    <p:extLst>
      <p:ext uri="{BB962C8B-B14F-4D97-AF65-F5344CB8AC3E}">
        <p14:creationId xmlns:p14="http://schemas.microsoft.com/office/powerpoint/2010/main" val="449867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685C5AAB-EE8A-438C-A2F7-4B8668F17575}" type="slidenum">
              <a:rPr lang="en-IE" smtClean="0"/>
              <a:t>11</a:t>
            </a:fld>
            <a:endParaRPr lang="en-IE"/>
          </a:p>
        </p:txBody>
      </p:sp>
    </p:spTree>
    <p:extLst>
      <p:ext uri="{BB962C8B-B14F-4D97-AF65-F5344CB8AC3E}">
        <p14:creationId xmlns:p14="http://schemas.microsoft.com/office/powerpoint/2010/main" val="3310414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p:cNvSpPr>
            <a:spLocks noGrp="1"/>
          </p:cNvSpPr>
          <p:nvPr>
            <p:ph type="dt" sz="half" idx="10"/>
          </p:nvPr>
        </p:nvSpPr>
        <p:spPr/>
        <p:txBody>
          <a:bodyPr/>
          <a:lstStyle/>
          <a:p>
            <a:fld id="{5D8FFAAB-9F38-4DA0-8EFF-C53DBF3D1462}" type="datetime1">
              <a:rPr lang="en-IE" smtClean="0"/>
              <a:t>19/07/2022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78384CA-791C-45F6-AAC4-155E66092AD1}" type="slidenum">
              <a:rPr lang="en-IE" smtClean="0"/>
              <a:t>‹#›</a:t>
            </a:fld>
            <a:endParaRPr lang="en-IE"/>
          </a:p>
        </p:txBody>
      </p:sp>
    </p:spTree>
    <p:extLst>
      <p:ext uri="{BB962C8B-B14F-4D97-AF65-F5344CB8AC3E}">
        <p14:creationId xmlns:p14="http://schemas.microsoft.com/office/powerpoint/2010/main" val="608412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438B47B0-7D15-47F8-9AA8-C322BCA8B67A}" type="datetime1">
              <a:rPr lang="en-IE" smtClean="0"/>
              <a:t>19/07/2022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78384CA-791C-45F6-AAC4-155E66092AD1}" type="slidenum">
              <a:rPr lang="en-IE" smtClean="0"/>
              <a:t>‹#›</a:t>
            </a:fld>
            <a:endParaRPr lang="en-IE"/>
          </a:p>
        </p:txBody>
      </p:sp>
    </p:spTree>
    <p:extLst>
      <p:ext uri="{BB962C8B-B14F-4D97-AF65-F5344CB8AC3E}">
        <p14:creationId xmlns:p14="http://schemas.microsoft.com/office/powerpoint/2010/main" val="138404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65D7E2FD-6C47-4627-B7ED-6859A71359C7}" type="datetime1">
              <a:rPr lang="en-IE" smtClean="0"/>
              <a:t>19/07/2022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78384CA-791C-45F6-AAC4-155E66092AD1}" type="slidenum">
              <a:rPr lang="en-IE" smtClean="0"/>
              <a:t>‹#›</a:t>
            </a:fld>
            <a:endParaRPr lang="en-IE"/>
          </a:p>
        </p:txBody>
      </p:sp>
    </p:spTree>
    <p:extLst>
      <p:ext uri="{BB962C8B-B14F-4D97-AF65-F5344CB8AC3E}">
        <p14:creationId xmlns:p14="http://schemas.microsoft.com/office/powerpoint/2010/main" val="1258038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FC479E8F-834F-47A5-AAD5-6BE1B126F54D}" type="datetime1">
              <a:rPr lang="en-IE" smtClean="0"/>
              <a:t>19/07/2022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78384CA-791C-45F6-AAC4-155E66092AD1}" type="slidenum">
              <a:rPr lang="en-IE" smtClean="0"/>
              <a:t>‹#›</a:t>
            </a:fld>
            <a:endParaRPr lang="en-IE"/>
          </a:p>
        </p:txBody>
      </p:sp>
    </p:spTree>
    <p:extLst>
      <p:ext uri="{BB962C8B-B14F-4D97-AF65-F5344CB8AC3E}">
        <p14:creationId xmlns:p14="http://schemas.microsoft.com/office/powerpoint/2010/main" val="3244818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4DD78F-328E-40F5-B20A-092C49A865F1}" type="datetime1">
              <a:rPr lang="en-IE" smtClean="0"/>
              <a:t>19/07/2022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78384CA-791C-45F6-AAC4-155E66092AD1}" type="slidenum">
              <a:rPr lang="en-IE" smtClean="0"/>
              <a:t>‹#›</a:t>
            </a:fld>
            <a:endParaRPr lang="en-IE"/>
          </a:p>
        </p:txBody>
      </p:sp>
    </p:spTree>
    <p:extLst>
      <p:ext uri="{BB962C8B-B14F-4D97-AF65-F5344CB8AC3E}">
        <p14:creationId xmlns:p14="http://schemas.microsoft.com/office/powerpoint/2010/main" val="2588610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p:cNvSpPr>
            <a:spLocks noGrp="1"/>
          </p:cNvSpPr>
          <p:nvPr>
            <p:ph type="dt" sz="half" idx="10"/>
          </p:nvPr>
        </p:nvSpPr>
        <p:spPr/>
        <p:txBody>
          <a:bodyPr/>
          <a:lstStyle/>
          <a:p>
            <a:fld id="{6A526591-0621-47F8-A973-4B124040369A}" type="datetime1">
              <a:rPr lang="en-IE" smtClean="0"/>
              <a:t>19/07/2022</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678384CA-791C-45F6-AAC4-155E66092AD1}" type="slidenum">
              <a:rPr lang="en-IE" smtClean="0"/>
              <a:t>‹#›</a:t>
            </a:fld>
            <a:endParaRPr lang="en-IE"/>
          </a:p>
        </p:txBody>
      </p:sp>
    </p:spTree>
    <p:extLst>
      <p:ext uri="{BB962C8B-B14F-4D97-AF65-F5344CB8AC3E}">
        <p14:creationId xmlns:p14="http://schemas.microsoft.com/office/powerpoint/2010/main" val="2809419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0"/>
          </p:nvPr>
        </p:nvSpPr>
        <p:spPr/>
        <p:txBody>
          <a:bodyPr/>
          <a:lstStyle/>
          <a:p>
            <a:fld id="{3C772D4F-9876-4594-8BFF-D62BB9CF221C}" type="datetime1">
              <a:rPr lang="en-IE" smtClean="0"/>
              <a:t>19/07/2022</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678384CA-791C-45F6-AAC4-155E66092AD1}" type="slidenum">
              <a:rPr lang="en-IE" smtClean="0"/>
              <a:t>‹#›</a:t>
            </a:fld>
            <a:endParaRPr lang="en-IE"/>
          </a:p>
        </p:txBody>
      </p:sp>
    </p:spTree>
    <p:extLst>
      <p:ext uri="{BB962C8B-B14F-4D97-AF65-F5344CB8AC3E}">
        <p14:creationId xmlns:p14="http://schemas.microsoft.com/office/powerpoint/2010/main" val="357120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Date Placeholder 2"/>
          <p:cNvSpPr>
            <a:spLocks noGrp="1"/>
          </p:cNvSpPr>
          <p:nvPr>
            <p:ph type="dt" sz="half" idx="10"/>
          </p:nvPr>
        </p:nvSpPr>
        <p:spPr/>
        <p:txBody>
          <a:bodyPr/>
          <a:lstStyle/>
          <a:p>
            <a:fld id="{07C3C001-306B-4D8B-A6D2-DB28566D8E67}" type="datetime1">
              <a:rPr lang="en-IE" smtClean="0"/>
              <a:t>19/07/2022</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678384CA-791C-45F6-AAC4-155E66092AD1}" type="slidenum">
              <a:rPr lang="en-IE" smtClean="0"/>
              <a:t>‹#›</a:t>
            </a:fld>
            <a:endParaRPr lang="en-IE"/>
          </a:p>
        </p:txBody>
      </p:sp>
    </p:spTree>
    <p:extLst>
      <p:ext uri="{BB962C8B-B14F-4D97-AF65-F5344CB8AC3E}">
        <p14:creationId xmlns:p14="http://schemas.microsoft.com/office/powerpoint/2010/main" val="2089129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9ED344-54D6-43AA-B007-C23016DF33C8}" type="datetime1">
              <a:rPr lang="en-IE" smtClean="0"/>
              <a:t>19/07/2022</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678384CA-791C-45F6-AAC4-155E66092AD1}" type="slidenum">
              <a:rPr lang="en-IE" smtClean="0"/>
              <a:t>‹#›</a:t>
            </a:fld>
            <a:endParaRPr lang="en-IE"/>
          </a:p>
        </p:txBody>
      </p:sp>
    </p:spTree>
    <p:extLst>
      <p:ext uri="{BB962C8B-B14F-4D97-AF65-F5344CB8AC3E}">
        <p14:creationId xmlns:p14="http://schemas.microsoft.com/office/powerpoint/2010/main" val="3524529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A4721E4-E309-4C8F-A68D-A091E3CD0A04}" type="datetime1">
              <a:rPr lang="en-IE" smtClean="0"/>
              <a:t>19/07/2022</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678384CA-791C-45F6-AAC4-155E66092AD1}" type="slidenum">
              <a:rPr lang="en-IE" smtClean="0"/>
              <a:t>‹#›</a:t>
            </a:fld>
            <a:endParaRPr lang="en-IE"/>
          </a:p>
        </p:txBody>
      </p:sp>
    </p:spTree>
    <p:extLst>
      <p:ext uri="{BB962C8B-B14F-4D97-AF65-F5344CB8AC3E}">
        <p14:creationId xmlns:p14="http://schemas.microsoft.com/office/powerpoint/2010/main" val="1297693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5FB970-F6A1-4ECE-BBF3-D1C376F1CBA4}" type="datetime1">
              <a:rPr lang="en-IE" smtClean="0"/>
              <a:t>19/07/2022</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678384CA-791C-45F6-AAC4-155E66092AD1}" type="slidenum">
              <a:rPr lang="en-IE" smtClean="0"/>
              <a:t>‹#›</a:t>
            </a:fld>
            <a:endParaRPr lang="en-IE"/>
          </a:p>
        </p:txBody>
      </p:sp>
    </p:spTree>
    <p:extLst>
      <p:ext uri="{BB962C8B-B14F-4D97-AF65-F5344CB8AC3E}">
        <p14:creationId xmlns:p14="http://schemas.microsoft.com/office/powerpoint/2010/main" val="418219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8A0CB6-452F-4DEF-9615-D0A1365D47B3}" type="datetime1">
              <a:rPr lang="en-IE" smtClean="0"/>
              <a:t>19/07/2022</a:t>
            </a:fld>
            <a:endParaRPr lang="en-I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8384CA-791C-45F6-AAC4-155E66092AD1}" type="slidenum">
              <a:rPr lang="en-IE" smtClean="0"/>
              <a:t>‹#›</a:t>
            </a:fld>
            <a:endParaRPr lang="en-IE"/>
          </a:p>
        </p:txBody>
      </p:sp>
    </p:spTree>
    <p:extLst>
      <p:ext uri="{BB962C8B-B14F-4D97-AF65-F5344CB8AC3E}">
        <p14:creationId xmlns:p14="http://schemas.microsoft.com/office/powerpoint/2010/main" val="19849757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7.xml"/><Relationship Id="rId6" Type="http://schemas.openxmlformats.org/officeDocument/2006/relationships/image" Target="../media/image5.png"/><Relationship Id="rId5" Type="http://schemas.openxmlformats.org/officeDocument/2006/relationships/image" Target="../media/image20.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8.xml"/><Relationship Id="rId6" Type="http://schemas.openxmlformats.org/officeDocument/2006/relationships/image" Target="../media/image5.png"/><Relationship Id="rId5" Type="http://schemas.openxmlformats.org/officeDocument/2006/relationships/image" Target="../media/image22.tmp"/><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9.xml"/><Relationship Id="rId6" Type="http://schemas.openxmlformats.org/officeDocument/2006/relationships/image" Target="../media/image5.png"/><Relationship Id="rId5" Type="http://schemas.openxmlformats.org/officeDocument/2006/relationships/image" Target="../media/image22.tmp"/><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1.xml"/><Relationship Id="rId7"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hemeOverride" Target="../theme/themeOverride10.xml"/><Relationship Id="rId6" Type="http://schemas.openxmlformats.org/officeDocument/2006/relationships/image" Target="../media/image26.tmp"/><Relationship Id="rId5" Type="http://schemas.openxmlformats.org/officeDocument/2006/relationships/image" Target="../media/image25.tmp"/><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hemeOverride" Target="../theme/themeOverride1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3.xml"/><Relationship Id="rId7"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themeOverride" Target="../theme/themeOverride1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hemeOverride" Target="../theme/themeOverride1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5.xml"/><Relationship Id="rId7"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themeOverride" Target="../theme/themeOverride14.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hemeOverride" Target="../theme/themeOverride15.xml"/><Relationship Id="rId6" Type="http://schemas.openxmlformats.org/officeDocument/2006/relationships/image" Target="../media/image5.png"/><Relationship Id="rId5" Type="http://schemas.openxmlformats.org/officeDocument/2006/relationships/image" Target="../media/image40.pn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7.xml"/><Relationship Id="rId7" Type="http://schemas.openxmlformats.org/officeDocument/2006/relationships/image" Target="../media/image44.png"/><Relationship Id="rId2" Type="http://schemas.openxmlformats.org/officeDocument/2006/relationships/slideLayout" Target="../slideLayouts/slideLayout2.xml"/><Relationship Id="rId1" Type="http://schemas.openxmlformats.org/officeDocument/2006/relationships/themeOverride" Target="../theme/themeOverride16.xml"/><Relationship Id="rId6" Type="http://schemas.openxmlformats.org/officeDocument/2006/relationships/image" Target="../media/image43.png"/><Relationship Id="rId5" Type="http://schemas.openxmlformats.org/officeDocument/2006/relationships/image" Target="../media/image42.tmp"/><Relationship Id="rId4" Type="http://schemas.openxmlformats.org/officeDocument/2006/relationships/image" Target="../media/image41.tm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hemeOverride" Target="../theme/themeOverride17.xml"/><Relationship Id="rId6" Type="http://schemas.openxmlformats.org/officeDocument/2006/relationships/image" Target="../media/image47.png"/><Relationship Id="rId5" Type="http://schemas.openxmlformats.org/officeDocument/2006/relationships/image" Target="../media/image46.tmp"/><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hemeOverride" Target="../theme/themeOverride18.xml"/><Relationship Id="rId6" Type="http://schemas.openxmlformats.org/officeDocument/2006/relationships/image" Target="../media/image5.png"/><Relationship Id="rId5" Type="http://schemas.openxmlformats.org/officeDocument/2006/relationships/image" Target="../media/image49.png"/><Relationship Id="rId4" Type="http://schemas.openxmlformats.org/officeDocument/2006/relationships/image" Target="../media/image48.png"/></Relationships>
</file>

<file path=ppt/slides/_rels/slide22.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notesSlide" Target="../notesSlides/notesSlide20.xml"/><Relationship Id="rId7" Type="http://schemas.openxmlformats.org/officeDocument/2006/relationships/image" Target="../media/image53.png"/><Relationship Id="rId12"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hemeOverride" Target="../theme/themeOverride19.xml"/><Relationship Id="rId6" Type="http://schemas.openxmlformats.org/officeDocument/2006/relationships/image" Target="../media/image52.tmp"/><Relationship Id="rId11" Type="http://schemas.openxmlformats.org/officeDocument/2006/relationships/image" Target="../media/image57.pn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50.tmp"/><Relationship Id="rId9" Type="http://schemas.openxmlformats.org/officeDocument/2006/relationships/image" Target="../media/image55.png"/></Relationships>
</file>

<file path=ppt/slides/_rels/slide2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21.xml"/><Relationship Id="rId7" Type="http://schemas.openxmlformats.org/officeDocument/2006/relationships/image" Target="../media/image61.png"/><Relationship Id="rId2" Type="http://schemas.openxmlformats.org/officeDocument/2006/relationships/slideLayout" Target="../slideLayouts/slideLayout2.xml"/><Relationship Id="rId1" Type="http://schemas.openxmlformats.org/officeDocument/2006/relationships/themeOverride" Target="../theme/themeOverride20.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hemeOverride" Target="../theme/themeOverride21.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hemeOverride" Target="../theme/themeOverride22.xml"/><Relationship Id="rId6" Type="http://schemas.openxmlformats.org/officeDocument/2006/relationships/image" Target="../media/image5.png"/><Relationship Id="rId5" Type="http://schemas.openxmlformats.org/officeDocument/2006/relationships/image" Target="../media/image66.png"/><Relationship Id="rId4" Type="http://schemas.openxmlformats.org/officeDocument/2006/relationships/image" Target="../media/image65.png"/></Relationships>
</file>

<file path=ppt/slides/_rels/slide26.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notesSlide" Target="../notesSlides/notesSlide24.xml"/><Relationship Id="rId7" Type="http://schemas.openxmlformats.org/officeDocument/2006/relationships/image" Target="../media/image69.png"/><Relationship Id="rId2" Type="http://schemas.openxmlformats.org/officeDocument/2006/relationships/slideLayout" Target="../slideLayouts/slideLayout2.xml"/><Relationship Id="rId1" Type="http://schemas.openxmlformats.org/officeDocument/2006/relationships/themeOverride" Target="../theme/themeOverride23.xml"/><Relationship Id="rId6" Type="http://schemas.openxmlformats.org/officeDocument/2006/relationships/image" Target="../media/image68.png"/><Relationship Id="rId5" Type="http://schemas.openxmlformats.org/officeDocument/2006/relationships/image" Target="../media/image50.tmp"/><Relationship Id="rId4" Type="http://schemas.openxmlformats.org/officeDocument/2006/relationships/image" Target="../media/image67.tmp"/><Relationship Id="rId9"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hemeOverride" Target="../theme/themeOverride24.xml"/><Relationship Id="rId6" Type="http://schemas.openxmlformats.org/officeDocument/2006/relationships/image" Target="../media/image72.tmp"/><Relationship Id="rId5" Type="http://schemas.openxmlformats.org/officeDocument/2006/relationships/image" Target="../media/image71.tmp"/><Relationship Id="rId4" Type="http://schemas.openxmlformats.org/officeDocument/2006/relationships/image" Target="../media/image70.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hemeOverride" Target="../theme/themeOverride25.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hemeOverride" Target="../theme/themeOverride26.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hemeOverride" Target="../theme/themeOverride27.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6.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hemeOverride" Target="../theme/themeOverride28.xml"/><Relationship Id="rId6" Type="http://schemas.openxmlformats.org/officeDocument/2006/relationships/image" Target="../media/image5.png"/><Relationship Id="rId5" Type="http://schemas.openxmlformats.org/officeDocument/2006/relationships/image" Target="../media/image79.png"/><Relationship Id="rId4" Type="http://schemas.openxmlformats.org/officeDocument/2006/relationships/image" Target="../media/image77.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hemeOverride" Target="../theme/themeOverride29.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hemeOverride" Target="../theme/themeOverride30.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hemeOverride" Target="../theme/themeOverride31.xml"/><Relationship Id="rId5" Type="http://schemas.openxmlformats.org/officeDocument/2006/relationships/image" Target="../media/image85.pn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hemeOverride" Target="../theme/themeOverride32.xml"/><Relationship Id="rId5" Type="http://schemas.openxmlformats.org/officeDocument/2006/relationships/image" Target="../media/image86.pn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hemeOverride" Target="../theme/themeOverride33.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hemeOverride" Target="../theme/themeOverride34.xml"/><Relationship Id="rId5" Type="http://schemas.openxmlformats.org/officeDocument/2006/relationships/image" Target="../media/image89.png"/><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hemeOverride" Target="../theme/themeOverride35.xml"/><Relationship Id="rId5" Type="http://schemas.openxmlformats.org/officeDocument/2006/relationships/image" Target="../media/image5.png"/><Relationship Id="rId4" Type="http://schemas.openxmlformats.org/officeDocument/2006/relationships/image" Target="../media/image90.tmp"/></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hemeOverride" Target="../theme/themeOverride36.xml"/><Relationship Id="rId6" Type="http://schemas.openxmlformats.org/officeDocument/2006/relationships/image" Target="../media/image5.png"/><Relationship Id="rId5" Type="http://schemas.openxmlformats.org/officeDocument/2006/relationships/image" Target="../media/image92.png"/><Relationship Id="rId4" Type="http://schemas.openxmlformats.org/officeDocument/2006/relationships/image" Target="../media/image91.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hemeOverride" Target="../theme/themeOverride37.xml"/><Relationship Id="rId5" Type="http://schemas.openxmlformats.org/officeDocument/2006/relationships/image" Target="../media/image93.png"/><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1.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hemeOverride" Target="../theme/themeOverride38.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94.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2.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hemeOverride" Target="../theme/themeOverride39.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7.gif"/></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hemeOverride" Target="../theme/themeOverride40.xml"/><Relationship Id="rId6" Type="http://schemas.openxmlformats.org/officeDocument/2006/relationships/image" Target="../media/image5.png"/><Relationship Id="rId5" Type="http://schemas.openxmlformats.org/officeDocument/2006/relationships/image" Target="../media/image100.png"/><Relationship Id="rId4" Type="http://schemas.openxmlformats.org/officeDocument/2006/relationships/image" Target="../media/image98.png"/></Relationships>
</file>

<file path=ppt/slides/_rels/slide4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44.xml"/><Relationship Id="rId7" Type="http://schemas.openxmlformats.org/officeDocument/2006/relationships/image" Target="../media/image104.png"/><Relationship Id="rId2" Type="http://schemas.openxmlformats.org/officeDocument/2006/relationships/slideLayout" Target="../slideLayouts/slideLayout2.xml"/><Relationship Id="rId1" Type="http://schemas.openxmlformats.org/officeDocument/2006/relationships/themeOverride" Target="../theme/themeOverride41.xml"/><Relationship Id="rId6" Type="http://schemas.openxmlformats.org/officeDocument/2006/relationships/image" Target="../media/image103.png"/><Relationship Id="rId5" Type="http://schemas.openxmlformats.org/officeDocument/2006/relationships/image" Target="../media/image102.tmp"/><Relationship Id="rId4" Type="http://schemas.openxmlformats.org/officeDocument/2006/relationships/image" Target="../media/image101.tmp"/></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4.xml"/><Relationship Id="rId6" Type="http://schemas.openxmlformats.org/officeDocument/2006/relationships/image" Target="../media/image5.png"/><Relationship Id="rId5" Type="http://schemas.openxmlformats.org/officeDocument/2006/relationships/image" Target="../media/image16.png"/><Relationship Id="rId4" Type="http://schemas.openxmlformats.org/officeDocument/2006/relationships/image" Target="../media/image15.tmp"/></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5.xml"/><Relationship Id="rId6" Type="http://schemas.openxmlformats.org/officeDocument/2006/relationships/image" Target="../media/image18.png"/><Relationship Id="rId5" Type="http://schemas.openxmlformats.org/officeDocument/2006/relationships/image" Target="../media/image17.tmp"/><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6.xml"/><Relationship Id="rId6" Type="http://schemas.openxmlformats.org/officeDocument/2006/relationships/image" Target="../media/image18.png"/><Relationship Id="rId5" Type="http://schemas.openxmlformats.org/officeDocument/2006/relationships/image" Target="../media/image17.tmp"/><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58D44E42-C462-4105-BC86-FE75B4E3C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F4FB095C-EDDB-4060-A993-532C715E83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187" y="2008961"/>
            <a:ext cx="4678305" cy="1649102"/>
          </a:xfrm>
          <a:prstGeom prst="rect">
            <a:avLst/>
          </a:prstGeom>
        </p:spPr>
      </p:pic>
      <p:sp>
        <p:nvSpPr>
          <p:cNvPr id="13" name="Title 1">
            <a:extLst>
              <a:ext uri="{FF2B5EF4-FFF2-40B4-BE49-F238E27FC236}">
                <a16:creationId xmlns:a16="http://schemas.microsoft.com/office/drawing/2014/main" id="{BE411746-AE56-4401-8742-0DE860D50BCE}"/>
              </a:ext>
            </a:extLst>
          </p:cNvPr>
          <p:cNvSpPr txBox="1">
            <a:spLocks/>
          </p:cNvSpPr>
          <p:nvPr/>
        </p:nvSpPr>
        <p:spPr>
          <a:xfrm>
            <a:off x="6456341" y="2995281"/>
            <a:ext cx="5487153"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2683C6">
                    <a:lumMod val="75000"/>
                  </a:srgbClr>
                </a:solidFill>
                <a:effectLst/>
                <a:uLnTx/>
                <a:uFillTx/>
                <a:latin typeface="Calibri Light" panose="020F0302020204030204"/>
                <a:ea typeface="+mj-ea"/>
                <a:cs typeface="+mj-cs"/>
              </a:rPr>
              <a:t>Banner 8 vs Banner 9 </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4000" b="1" i="0" u="none" strike="noStrike" kern="1200" cap="none" spc="0" normalizeH="0" baseline="0" noProof="0" dirty="0">
              <a:ln>
                <a:noFill/>
              </a:ln>
              <a:solidFill>
                <a:srgbClr val="2683C6">
                  <a:lumMod val="75000"/>
                </a:srgbClr>
              </a:solidFill>
              <a:effectLst/>
              <a:uLnTx/>
              <a:uFillTx/>
              <a:latin typeface="Calibri Light" panose="020F0302020204030204"/>
              <a:ea typeface="+mj-ea"/>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2683C6">
                    <a:lumMod val="75000"/>
                  </a:srgbClr>
                </a:solidFill>
                <a:effectLst/>
                <a:uLnTx/>
                <a:uFillTx/>
                <a:latin typeface="Calibri Light" panose="020F0302020204030204"/>
                <a:ea typeface="+mj-ea"/>
                <a:cs typeface="+mj-cs"/>
              </a:rPr>
              <a:t>Differences</a:t>
            </a:r>
          </a:p>
        </p:txBody>
      </p:sp>
      <p:sp>
        <p:nvSpPr>
          <p:cNvPr id="3" name="Slide Number Placeholder 2">
            <a:extLst>
              <a:ext uri="{FF2B5EF4-FFF2-40B4-BE49-F238E27FC236}">
                <a16:creationId xmlns:a16="http://schemas.microsoft.com/office/drawing/2014/main" id="{6EF9430F-1A1B-2C2D-44C6-4C3D00E6B273}"/>
              </a:ext>
            </a:extLst>
          </p:cNvPr>
          <p:cNvSpPr>
            <a:spLocks noGrp="1"/>
          </p:cNvSpPr>
          <p:nvPr>
            <p:ph type="sldNum" sz="quarter" idx="12"/>
          </p:nvPr>
        </p:nvSpPr>
        <p:spPr/>
        <p:txBody>
          <a:bodyPr/>
          <a:lstStyle/>
          <a:p>
            <a:fld id="{678384CA-791C-45F6-AAC4-155E66092AD1}" type="slidenum">
              <a:rPr lang="en-IE" smtClean="0"/>
              <a:t>1</a:t>
            </a:fld>
            <a:endParaRPr lang="en-IE"/>
          </a:p>
        </p:txBody>
      </p:sp>
    </p:spTree>
    <p:extLst>
      <p:ext uri="{BB962C8B-B14F-4D97-AF65-F5344CB8AC3E}">
        <p14:creationId xmlns:p14="http://schemas.microsoft.com/office/powerpoint/2010/main" val="101573871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27000"/>
          </a:schemeClr>
        </a:solidFill>
        <a:effectLst/>
      </p:bgPr>
    </p:bg>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5DA4A67F-C04D-4D64-96FB-041FE1133350}"/>
              </a:ext>
            </a:extLst>
          </p:cNvPr>
          <p:cNvPicPr>
            <a:picLocks noChangeAspect="1"/>
          </p:cNvPicPr>
          <p:nvPr/>
        </p:nvPicPr>
        <p:blipFill rotWithShape="1">
          <a:blip r:embed="rId4"/>
          <a:srcRect r="91673" b="17149"/>
          <a:stretch/>
        </p:blipFill>
        <p:spPr>
          <a:xfrm>
            <a:off x="7970255" y="1163206"/>
            <a:ext cx="813112" cy="4970555"/>
          </a:xfrm>
          <a:prstGeom prst="rect">
            <a:avLst/>
          </a:prstGeom>
        </p:spPr>
      </p:pic>
      <p:pic>
        <p:nvPicPr>
          <p:cNvPr id="10" name="Picture 9" descr="Graphical user interface, text, application, email&#10;&#10;Description automatically generated">
            <a:extLst>
              <a:ext uri="{FF2B5EF4-FFF2-40B4-BE49-F238E27FC236}">
                <a16:creationId xmlns:a16="http://schemas.microsoft.com/office/drawing/2014/main" id="{B58B6D7B-45DA-4147-89B4-8E21810744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8331" y="1040970"/>
            <a:ext cx="4618120" cy="1897544"/>
          </a:xfrm>
          <a:prstGeom prst="rect">
            <a:avLst/>
          </a:prstGeom>
        </p:spPr>
      </p:pic>
      <p:cxnSp>
        <p:nvCxnSpPr>
          <p:cNvPr id="44" name="Straight Arrow Connector 43">
            <a:extLst>
              <a:ext uri="{FF2B5EF4-FFF2-40B4-BE49-F238E27FC236}">
                <a16:creationId xmlns:a16="http://schemas.microsoft.com/office/drawing/2014/main" id="{A6534284-DC1C-484F-BD11-62793EC14591}"/>
              </a:ext>
            </a:extLst>
          </p:cNvPr>
          <p:cNvCxnSpPr>
            <a:cxnSpLocks/>
          </p:cNvCxnSpPr>
          <p:nvPr/>
        </p:nvCxnSpPr>
        <p:spPr>
          <a:xfrm flipH="1">
            <a:off x="4885098" y="1175979"/>
            <a:ext cx="2284511" cy="228428"/>
          </a:xfrm>
          <a:prstGeom prst="straightConnector1">
            <a:avLst/>
          </a:prstGeom>
          <a:ln w="76200">
            <a:solidFill>
              <a:srgbClr val="FF0000">
                <a:alpha val="60000"/>
              </a:srgbClr>
            </a:solidFill>
            <a:tailEnd type="triangle"/>
          </a:ln>
        </p:spPr>
        <p:style>
          <a:lnRef idx="1">
            <a:schemeClr val="accent1"/>
          </a:lnRef>
          <a:fillRef idx="0">
            <a:schemeClr val="accent1"/>
          </a:fillRef>
          <a:effectRef idx="0">
            <a:schemeClr val="accent1"/>
          </a:effectRef>
          <a:fontRef idx="minor">
            <a:schemeClr val="tx1"/>
          </a:fontRef>
        </p:style>
      </p:cxnSp>
      <p:sp>
        <p:nvSpPr>
          <p:cNvPr id="21" name="Title 1">
            <a:extLst>
              <a:ext uri="{FF2B5EF4-FFF2-40B4-BE49-F238E27FC236}">
                <a16:creationId xmlns:a16="http://schemas.microsoft.com/office/drawing/2014/main" id="{58808B71-56FC-48B4-8CCF-345CA6348C79}"/>
              </a:ext>
            </a:extLst>
          </p:cNvPr>
          <p:cNvSpPr txBox="1">
            <a:spLocks/>
          </p:cNvSpPr>
          <p:nvPr/>
        </p:nvSpPr>
        <p:spPr>
          <a:xfrm>
            <a:off x="256452" y="3788095"/>
            <a:ext cx="6913157" cy="2020028"/>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2000" dirty="0">
                <a:latin typeface="+mn-lt"/>
              </a:rPr>
              <a:t>To access help…</a:t>
            </a:r>
          </a:p>
          <a:p>
            <a:endParaRPr lang="en-IE" sz="2000" b="1" dirty="0">
              <a:latin typeface="+mn-lt"/>
            </a:endParaRPr>
          </a:p>
          <a:p>
            <a:r>
              <a:rPr lang="en-IE" sz="2000" b="1" dirty="0">
                <a:latin typeface="+mn-lt"/>
              </a:rPr>
              <a:t>Banner 8</a:t>
            </a:r>
            <a:r>
              <a:rPr lang="en-IE" sz="2000" dirty="0">
                <a:latin typeface="+mn-lt"/>
              </a:rPr>
              <a:t>: On the top of a form a user had to click Help -&gt; Online Help.</a:t>
            </a:r>
          </a:p>
          <a:p>
            <a:endParaRPr lang="en-IE" sz="2000" dirty="0">
              <a:latin typeface="+mn-lt"/>
            </a:endParaRPr>
          </a:p>
          <a:p>
            <a:r>
              <a:rPr lang="en-IE" sz="2000" b="1" dirty="0">
                <a:latin typeface="+mn-lt"/>
              </a:rPr>
              <a:t>Banner 9: </a:t>
            </a:r>
            <a:r>
              <a:rPr lang="en-IE" sz="2000" dirty="0">
                <a:latin typeface="+mn-lt"/>
              </a:rPr>
              <a:t>It is now in the Main Menu Bar on the side of the page as shown in the picture. It is only available once you’re in an actual page, this feature is not available from the Landing Page.</a:t>
            </a:r>
          </a:p>
        </p:txBody>
      </p:sp>
      <p:sp>
        <p:nvSpPr>
          <p:cNvPr id="15" name="TextBox 14">
            <a:extLst>
              <a:ext uri="{FF2B5EF4-FFF2-40B4-BE49-F238E27FC236}">
                <a16:creationId xmlns:a16="http://schemas.microsoft.com/office/drawing/2014/main" id="{FF680B9F-70D6-42BC-927C-FC2670E13DB5}"/>
              </a:ext>
            </a:extLst>
          </p:cNvPr>
          <p:cNvSpPr txBox="1"/>
          <p:nvPr/>
        </p:nvSpPr>
        <p:spPr>
          <a:xfrm>
            <a:off x="10193473" y="2077251"/>
            <a:ext cx="2181407" cy="477054"/>
          </a:xfrm>
          <a:prstGeom prst="rect">
            <a:avLst/>
          </a:prstGeom>
          <a:noFill/>
        </p:spPr>
        <p:txBody>
          <a:bodyPr wrap="square" rtlCol="0">
            <a:spAutoFit/>
          </a:bodyPr>
          <a:lstStyle/>
          <a:p>
            <a:r>
              <a:rPr lang="en-US" sz="2500" dirty="0">
                <a:solidFill>
                  <a:schemeClr val="tx1">
                    <a:lumMod val="85000"/>
                    <a:lumOff val="15000"/>
                  </a:schemeClr>
                </a:solidFill>
              </a:rPr>
              <a:t>Ctrl + Shift + L</a:t>
            </a:r>
          </a:p>
        </p:txBody>
      </p:sp>
      <p:cxnSp>
        <p:nvCxnSpPr>
          <p:cNvPr id="42" name="Straight Arrow Connector 41">
            <a:extLst>
              <a:ext uri="{FF2B5EF4-FFF2-40B4-BE49-F238E27FC236}">
                <a16:creationId xmlns:a16="http://schemas.microsoft.com/office/drawing/2014/main" id="{67A5AA67-A1B4-4E81-B55B-45F3FB170803}"/>
              </a:ext>
            </a:extLst>
          </p:cNvPr>
          <p:cNvCxnSpPr>
            <a:cxnSpLocks/>
          </p:cNvCxnSpPr>
          <p:nvPr/>
        </p:nvCxnSpPr>
        <p:spPr>
          <a:xfrm flipH="1">
            <a:off x="8376811" y="2627486"/>
            <a:ext cx="1960929" cy="1213617"/>
          </a:xfrm>
          <a:prstGeom prst="straightConnector1">
            <a:avLst/>
          </a:prstGeom>
          <a:ln w="76200">
            <a:solidFill>
              <a:srgbClr val="FF0000">
                <a:alpha val="60000"/>
              </a:srgbClr>
            </a:solidFill>
            <a:tailEnd type="triangle"/>
          </a:ln>
        </p:spPr>
        <p:style>
          <a:lnRef idx="1">
            <a:schemeClr val="accent1"/>
          </a:lnRef>
          <a:fillRef idx="0">
            <a:schemeClr val="accent1"/>
          </a:fillRef>
          <a:effectRef idx="0">
            <a:schemeClr val="accent1"/>
          </a:effectRef>
          <a:fontRef idx="minor">
            <a:schemeClr val="tx1"/>
          </a:fontRef>
        </p:style>
      </p:cxnSp>
      <p:sp>
        <p:nvSpPr>
          <p:cNvPr id="19" name="Arrow: Down 18">
            <a:extLst>
              <a:ext uri="{FF2B5EF4-FFF2-40B4-BE49-F238E27FC236}">
                <a16:creationId xmlns:a16="http://schemas.microsoft.com/office/drawing/2014/main" id="{F5B526C7-8928-4C12-B8FA-C8982267A5AD}"/>
              </a:ext>
            </a:extLst>
          </p:cNvPr>
          <p:cNvSpPr/>
          <p:nvPr/>
        </p:nvSpPr>
        <p:spPr>
          <a:xfrm rot="17225440">
            <a:off x="6620263" y="1853785"/>
            <a:ext cx="411616" cy="1401041"/>
          </a:xfrm>
          <a:prstGeom prst="downArrow">
            <a:avLst>
              <a:gd name="adj1" fmla="val 35530"/>
              <a:gd name="adj2" fmla="val 87434"/>
            </a:avLst>
          </a:prstGeom>
          <a:solidFill>
            <a:schemeClr val="accent4">
              <a:alpha val="54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IE"/>
          </a:p>
        </p:txBody>
      </p:sp>
      <p:sp>
        <p:nvSpPr>
          <p:cNvPr id="68" name="TextBox 67">
            <a:extLst>
              <a:ext uri="{FF2B5EF4-FFF2-40B4-BE49-F238E27FC236}">
                <a16:creationId xmlns:a16="http://schemas.microsoft.com/office/drawing/2014/main" id="{9E700178-3C45-42D4-A56A-49FA9A8F3334}"/>
              </a:ext>
            </a:extLst>
          </p:cNvPr>
          <p:cNvSpPr txBox="1"/>
          <p:nvPr/>
        </p:nvSpPr>
        <p:spPr>
          <a:xfrm>
            <a:off x="3466394" y="122285"/>
            <a:ext cx="7903013" cy="461665"/>
          </a:xfrm>
          <a:prstGeom prst="rect">
            <a:avLst/>
          </a:prstGeom>
          <a:noFill/>
        </p:spPr>
        <p:txBody>
          <a:bodyPr wrap="square" rtlCol="0">
            <a:spAutoFit/>
          </a:bodyPr>
          <a:lstStyle/>
          <a:p>
            <a:r>
              <a:rPr lang="en-IE" sz="2400" dirty="0">
                <a:solidFill>
                  <a:schemeClr val="accent6"/>
                </a:solidFill>
              </a:rPr>
              <a:t>Form Online Help &gt; Page Help</a:t>
            </a:r>
          </a:p>
        </p:txBody>
      </p:sp>
      <p:grpSp>
        <p:nvGrpSpPr>
          <p:cNvPr id="23" name="Group 22">
            <a:extLst>
              <a:ext uri="{FF2B5EF4-FFF2-40B4-BE49-F238E27FC236}">
                <a16:creationId xmlns:a16="http://schemas.microsoft.com/office/drawing/2014/main" id="{2C751897-E432-4F66-A94A-EA28DDC83C0D}"/>
              </a:ext>
            </a:extLst>
          </p:cNvPr>
          <p:cNvGrpSpPr/>
          <p:nvPr/>
        </p:nvGrpSpPr>
        <p:grpSpPr>
          <a:xfrm>
            <a:off x="125151" y="91507"/>
            <a:ext cx="11793522" cy="578520"/>
            <a:chOff x="125151" y="91507"/>
            <a:chExt cx="11793522" cy="578520"/>
          </a:xfrm>
        </p:grpSpPr>
        <p:cxnSp>
          <p:nvCxnSpPr>
            <p:cNvPr id="24" name="Straight Connector 23">
              <a:extLst>
                <a:ext uri="{FF2B5EF4-FFF2-40B4-BE49-F238E27FC236}">
                  <a16:creationId xmlns:a16="http://schemas.microsoft.com/office/drawing/2014/main" id="{6C697AB2-94E5-4392-87AA-8319E6F77BE5}"/>
                </a:ext>
              </a:extLst>
            </p:cNvPr>
            <p:cNvCxnSpPr/>
            <p:nvPr/>
          </p:nvCxnSpPr>
          <p:spPr>
            <a:xfrm>
              <a:off x="241300" y="654947"/>
              <a:ext cx="11658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5" name="Picture 24" descr="A close up of a logo&#10;&#10;Description automatically generated">
              <a:extLst>
                <a:ext uri="{FF2B5EF4-FFF2-40B4-BE49-F238E27FC236}">
                  <a16:creationId xmlns:a16="http://schemas.microsoft.com/office/drawing/2014/main" id="{B1ED8AA2-30C0-48BB-93BB-674D24CD1DA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03011" y="160691"/>
              <a:ext cx="2215662" cy="509336"/>
            </a:xfrm>
            <a:prstGeom prst="rect">
              <a:avLst/>
            </a:prstGeom>
          </p:spPr>
        </p:pic>
        <p:sp>
          <p:nvSpPr>
            <p:cNvPr id="26" name="TextBox 25">
              <a:extLst>
                <a:ext uri="{FF2B5EF4-FFF2-40B4-BE49-F238E27FC236}">
                  <a16:creationId xmlns:a16="http://schemas.microsoft.com/office/drawing/2014/main" id="{D6FD7880-4406-43F6-A303-5939FBCEED4D}"/>
                </a:ext>
              </a:extLst>
            </p:cNvPr>
            <p:cNvSpPr txBox="1"/>
            <p:nvPr/>
          </p:nvSpPr>
          <p:spPr>
            <a:xfrm>
              <a:off x="125151" y="91507"/>
              <a:ext cx="3452779" cy="523220"/>
            </a:xfrm>
            <a:prstGeom prst="rect">
              <a:avLst/>
            </a:prstGeom>
            <a:noFill/>
          </p:spPr>
          <p:txBody>
            <a:bodyPr wrap="square" rtlCol="0">
              <a:spAutoFit/>
            </a:bodyPr>
            <a:lstStyle>
              <a:defPPr>
                <a:defRPr lang="en-US"/>
              </a:defPPr>
              <a:lvl1pPr>
                <a:defRPr sz="2400">
                  <a:solidFill>
                    <a:schemeClr val="accent6"/>
                  </a:solidFill>
                </a:defRPr>
              </a:lvl1pPr>
            </a:lstStyle>
            <a:p>
              <a:r>
                <a:rPr lang="en-IE" sz="2800" dirty="0"/>
                <a:t>General Differences - </a:t>
              </a:r>
            </a:p>
          </p:txBody>
        </p:sp>
      </p:grpSp>
      <p:sp>
        <p:nvSpPr>
          <p:cNvPr id="3" name="Slide Number Placeholder 2">
            <a:extLst>
              <a:ext uri="{FF2B5EF4-FFF2-40B4-BE49-F238E27FC236}">
                <a16:creationId xmlns:a16="http://schemas.microsoft.com/office/drawing/2014/main" id="{EB9B0176-24FC-85AE-9FD2-7B80FF766227}"/>
              </a:ext>
            </a:extLst>
          </p:cNvPr>
          <p:cNvSpPr>
            <a:spLocks noGrp="1"/>
          </p:cNvSpPr>
          <p:nvPr>
            <p:ph type="sldNum" sz="quarter" idx="12"/>
          </p:nvPr>
        </p:nvSpPr>
        <p:spPr/>
        <p:txBody>
          <a:bodyPr/>
          <a:lstStyle/>
          <a:p>
            <a:fld id="{678384CA-791C-45F6-AAC4-155E66092AD1}" type="slidenum">
              <a:rPr lang="en-IE" smtClean="0"/>
              <a:t>10</a:t>
            </a:fld>
            <a:endParaRPr lang="en-IE"/>
          </a:p>
        </p:txBody>
      </p:sp>
    </p:spTree>
    <p:extLst>
      <p:ext uri="{BB962C8B-B14F-4D97-AF65-F5344CB8AC3E}">
        <p14:creationId xmlns:p14="http://schemas.microsoft.com/office/powerpoint/2010/main" val="585082345"/>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27000"/>
          </a:schemeClr>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123A73A-19DD-4784-BBBC-4B3D25D91A6B}"/>
              </a:ext>
            </a:extLst>
          </p:cNvPr>
          <p:cNvPicPr>
            <a:picLocks noChangeAspect="1"/>
          </p:cNvPicPr>
          <p:nvPr/>
        </p:nvPicPr>
        <p:blipFill>
          <a:blip r:embed="rId4"/>
          <a:stretch>
            <a:fillRect/>
          </a:stretch>
        </p:blipFill>
        <p:spPr>
          <a:xfrm>
            <a:off x="6282117" y="1730044"/>
            <a:ext cx="5580530" cy="3616226"/>
          </a:xfrm>
          <a:prstGeom prst="rect">
            <a:avLst/>
          </a:prstGeom>
        </p:spPr>
      </p:pic>
      <p:pic>
        <p:nvPicPr>
          <p:cNvPr id="7" name="Picture 6" descr="Screen Clipping">
            <a:extLst>
              <a:ext uri="{FF2B5EF4-FFF2-40B4-BE49-F238E27FC236}">
                <a16:creationId xmlns:a16="http://schemas.microsoft.com/office/drawing/2014/main" id="{3D2E5419-FD17-447F-BC8D-CA64A7A95767}"/>
              </a:ext>
            </a:extLst>
          </p:cNvPr>
          <p:cNvPicPr>
            <a:picLocks noChangeAspect="1"/>
          </p:cNvPicPr>
          <p:nvPr/>
        </p:nvPicPr>
        <p:blipFill rotWithShape="1">
          <a:blip r:embed="rId5">
            <a:extLst>
              <a:ext uri="{28A0092B-C50C-407E-A947-70E740481C1C}">
                <a14:useLocalDpi xmlns:a14="http://schemas.microsoft.com/office/drawing/2010/main"/>
              </a:ext>
            </a:extLst>
          </a:blip>
          <a:srcRect b="89424"/>
          <a:stretch/>
        </p:blipFill>
        <p:spPr>
          <a:xfrm>
            <a:off x="446768" y="905348"/>
            <a:ext cx="7628281" cy="485976"/>
          </a:xfrm>
          <a:prstGeom prst="rect">
            <a:avLst/>
          </a:prstGeom>
        </p:spPr>
      </p:pic>
      <p:sp>
        <p:nvSpPr>
          <p:cNvPr id="21" name="Title 1">
            <a:extLst>
              <a:ext uri="{FF2B5EF4-FFF2-40B4-BE49-F238E27FC236}">
                <a16:creationId xmlns:a16="http://schemas.microsoft.com/office/drawing/2014/main" id="{58808B71-56FC-48B4-8CCF-345CA6348C79}"/>
              </a:ext>
            </a:extLst>
          </p:cNvPr>
          <p:cNvSpPr txBox="1">
            <a:spLocks/>
          </p:cNvSpPr>
          <p:nvPr/>
        </p:nvSpPr>
        <p:spPr>
          <a:xfrm>
            <a:off x="0" y="3391535"/>
            <a:ext cx="6393264" cy="2020028"/>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2000" b="1" dirty="0">
                <a:latin typeface="+mn-lt"/>
              </a:rPr>
              <a:t>Banner 8: </a:t>
            </a:r>
            <a:r>
              <a:rPr lang="en-IE" sz="2000" dirty="0">
                <a:latin typeface="+mn-lt"/>
              </a:rPr>
              <a:t>Next Block is located above the form. Keyboard shortcut; </a:t>
            </a:r>
            <a:r>
              <a:rPr lang="en-IE" sz="2000" dirty="0" err="1">
                <a:latin typeface="+mn-lt"/>
              </a:rPr>
              <a:t>CTRL+Page</a:t>
            </a:r>
            <a:r>
              <a:rPr lang="en-IE" sz="2000" dirty="0">
                <a:latin typeface="+mn-lt"/>
              </a:rPr>
              <a:t> Down. </a:t>
            </a:r>
            <a:endParaRPr lang="en-IE" sz="2000" b="1" dirty="0">
              <a:latin typeface="+mn-lt"/>
            </a:endParaRPr>
          </a:p>
          <a:p>
            <a:endParaRPr lang="en-IE" sz="2000" dirty="0">
              <a:latin typeface="+mn-lt"/>
            </a:endParaRPr>
          </a:p>
          <a:p>
            <a:r>
              <a:rPr lang="en-IE" sz="2000" b="1" dirty="0">
                <a:latin typeface="+mn-lt"/>
              </a:rPr>
              <a:t>Banner 9: </a:t>
            </a:r>
            <a:r>
              <a:rPr lang="en-IE" sz="2000" dirty="0">
                <a:latin typeface="+mn-lt"/>
              </a:rPr>
              <a:t>Next Block is now the ‘Go’ button. Can also go up/down blocks by pressing arrow buttons located on the bottom left of the page. Keyboard shortcut now; ALT+PageDown. (Should still be able to do the shortcut with just one hand)</a:t>
            </a:r>
          </a:p>
          <a:p>
            <a:endParaRPr lang="en-IE" sz="2000" dirty="0">
              <a:latin typeface="+mn-lt"/>
            </a:endParaRPr>
          </a:p>
        </p:txBody>
      </p:sp>
      <p:sp>
        <p:nvSpPr>
          <p:cNvPr id="15" name="TextBox 14">
            <a:extLst>
              <a:ext uri="{FF2B5EF4-FFF2-40B4-BE49-F238E27FC236}">
                <a16:creationId xmlns:a16="http://schemas.microsoft.com/office/drawing/2014/main" id="{FF680B9F-70D6-42BC-927C-FC2670E13DB5}"/>
              </a:ext>
            </a:extLst>
          </p:cNvPr>
          <p:cNvSpPr txBox="1"/>
          <p:nvPr/>
        </p:nvSpPr>
        <p:spPr>
          <a:xfrm>
            <a:off x="8209301" y="3977047"/>
            <a:ext cx="2500782" cy="477054"/>
          </a:xfrm>
          <a:prstGeom prst="rect">
            <a:avLst/>
          </a:prstGeom>
          <a:noFill/>
        </p:spPr>
        <p:txBody>
          <a:bodyPr wrap="square" rtlCol="0">
            <a:spAutoFit/>
          </a:bodyPr>
          <a:lstStyle/>
          <a:p>
            <a:r>
              <a:rPr lang="en-US" sz="2500" dirty="0">
                <a:solidFill>
                  <a:schemeClr val="tx1">
                    <a:lumMod val="85000"/>
                    <a:lumOff val="15000"/>
                  </a:schemeClr>
                </a:solidFill>
              </a:rPr>
              <a:t>ALT + </a:t>
            </a:r>
            <a:r>
              <a:rPr lang="en-US" sz="2500" dirty="0" err="1">
                <a:solidFill>
                  <a:schemeClr val="tx1">
                    <a:lumMod val="85000"/>
                    <a:lumOff val="15000"/>
                  </a:schemeClr>
                </a:solidFill>
              </a:rPr>
              <a:t>PageDown</a:t>
            </a:r>
            <a:endParaRPr lang="en-US" sz="2500" dirty="0">
              <a:solidFill>
                <a:schemeClr val="tx1">
                  <a:lumMod val="85000"/>
                  <a:lumOff val="15000"/>
                </a:schemeClr>
              </a:solidFill>
            </a:endParaRPr>
          </a:p>
        </p:txBody>
      </p:sp>
      <p:cxnSp>
        <p:nvCxnSpPr>
          <p:cNvPr id="44" name="Straight Arrow Connector 43">
            <a:extLst>
              <a:ext uri="{FF2B5EF4-FFF2-40B4-BE49-F238E27FC236}">
                <a16:creationId xmlns:a16="http://schemas.microsoft.com/office/drawing/2014/main" id="{A6534284-DC1C-484F-BD11-62793EC14591}"/>
              </a:ext>
            </a:extLst>
          </p:cNvPr>
          <p:cNvCxnSpPr>
            <a:cxnSpLocks/>
          </p:cNvCxnSpPr>
          <p:nvPr/>
        </p:nvCxnSpPr>
        <p:spPr>
          <a:xfrm flipH="1" flipV="1">
            <a:off x="2442550" y="1275716"/>
            <a:ext cx="1818358" cy="780680"/>
          </a:xfrm>
          <a:prstGeom prst="straightConnector1">
            <a:avLst/>
          </a:prstGeom>
          <a:ln w="76200">
            <a:solidFill>
              <a:srgbClr val="FF0000">
                <a:alpha val="78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67A5AA67-A1B4-4E81-B55B-45F3FB170803}"/>
              </a:ext>
            </a:extLst>
          </p:cNvPr>
          <p:cNvCxnSpPr>
            <a:cxnSpLocks/>
          </p:cNvCxnSpPr>
          <p:nvPr/>
        </p:nvCxnSpPr>
        <p:spPr>
          <a:xfrm flipH="1">
            <a:off x="7140930" y="4322961"/>
            <a:ext cx="977734" cy="820454"/>
          </a:xfrm>
          <a:prstGeom prst="straightConnector1">
            <a:avLst/>
          </a:prstGeom>
          <a:ln w="76200">
            <a:solidFill>
              <a:srgbClr val="FF0000">
                <a:alpha val="6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B1FD53D5-FE7E-431B-8BA4-C4881C37BAB2}"/>
              </a:ext>
            </a:extLst>
          </p:cNvPr>
          <p:cNvCxnSpPr>
            <a:cxnSpLocks/>
          </p:cNvCxnSpPr>
          <p:nvPr/>
        </p:nvCxnSpPr>
        <p:spPr>
          <a:xfrm flipV="1">
            <a:off x="10539698" y="2183072"/>
            <a:ext cx="925154" cy="795390"/>
          </a:xfrm>
          <a:prstGeom prst="straightConnector1">
            <a:avLst/>
          </a:prstGeom>
          <a:ln w="76200">
            <a:solidFill>
              <a:srgbClr val="FF0000">
                <a:alpha val="60000"/>
              </a:srgbClr>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17E66C40-269B-40EB-8204-F1CF16573324}"/>
              </a:ext>
            </a:extLst>
          </p:cNvPr>
          <p:cNvSpPr txBox="1"/>
          <p:nvPr/>
        </p:nvSpPr>
        <p:spPr>
          <a:xfrm>
            <a:off x="3634707" y="2056396"/>
            <a:ext cx="2500782" cy="477054"/>
          </a:xfrm>
          <a:prstGeom prst="rect">
            <a:avLst/>
          </a:prstGeom>
          <a:noFill/>
        </p:spPr>
        <p:txBody>
          <a:bodyPr wrap="square" rtlCol="0">
            <a:spAutoFit/>
          </a:bodyPr>
          <a:lstStyle/>
          <a:p>
            <a:r>
              <a:rPr lang="en-US" sz="2500" dirty="0">
                <a:solidFill>
                  <a:schemeClr val="tx1">
                    <a:lumMod val="85000"/>
                    <a:lumOff val="15000"/>
                  </a:schemeClr>
                </a:solidFill>
              </a:rPr>
              <a:t>CTRL + </a:t>
            </a:r>
            <a:r>
              <a:rPr lang="en-US" sz="2500" dirty="0" err="1">
                <a:solidFill>
                  <a:schemeClr val="tx1">
                    <a:lumMod val="85000"/>
                    <a:lumOff val="15000"/>
                  </a:schemeClr>
                </a:solidFill>
              </a:rPr>
              <a:t>PageDown</a:t>
            </a:r>
            <a:endParaRPr lang="en-US" sz="2500" dirty="0">
              <a:solidFill>
                <a:schemeClr val="tx1">
                  <a:lumMod val="85000"/>
                  <a:lumOff val="15000"/>
                </a:schemeClr>
              </a:solidFill>
            </a:endParaRPr>
          </a:p>
        </p:txBody>
      </p:sp>
      <p:sp>
        <p:nvSpPr>
          <p:cNvPr id="67" name="TextBox 66">
            <a:extLst>
              <a:ext uri="{FF2B5EF4-FFF2-40B4-BE49-F238E27FC236}">
                <a16:creationId xmlns:a16="http://schemas.microsoft.com/office/drawing/2014/main" id="{2EADA956-35B1-4821-80F4-1B33CDA825D9}"/>
              </a:ext>
            </a:extLst>
          </p:cNvPr>
          <p:cNvSpPr txBox="1"/>
          <p:nvPr/>
        </p:nvSpPr>
        <p:spPr>
          <a:xfrm>
            <a:off x="3466394" y="122285"/>
            <a:ext cx="7903013" cy="461665"/>
          </a:xfrm>
          <a:prstGeom prst="rect">
            <a:avLst/>
          </a:prstGeom>
          <a:noFill/>
        </p:spPr>
        <p:txBody>
          <a:bodyPr wrap="square" rtlCol="0">
            <a:spAutoFit/>
          </a:bodyPr>
          <a:lstStyle/>
          <a:p>
            <a:r>
              <a:rPr lang="en-IE" sz="2400" dirty="0">
                <a:solidFill>
                  <a:schemeClr val="accent6"/>
                </a:solidFill>
              </a:rPr>
              <a:t>Next Block &gt; Go</a:t>
            </a:r>
          </a:p>
        </p:txBody>
      </p:sp>
      <p:grpSp>
        <p:nvGrpSpPr>
          <p:cNvPr id="22" name="Group 21">
            <a:extLst>
              <a:ext uri="{FF2B5EF4-FFF2-40B4-BE49-F238E27FC236}">
                <a16:creationId xmlns:a16="http://schemas.microsoft.com/office/drawing/2014/main" id="{7E436E7E-7A89-4529-97C8-796B826FC0B6}"/>
              </a:ext>
            </a:extLst>
          </p:cNvPr>
          <p:cNvGrpSpPr/>
          <p:nvPr/>
        </p:nvGrpSpPr>
        <p:grpSpPr>
          <a:xfrm>
            <a:off x="125151" y="91507"/>
            <a:ext cx="11793522" cy="578520"/>
            <a:chOff x="125151" y="91507"/>
            <a:chExt cx="11793522" cy="578520"/>
          </a:xfrm>
        </p:grpSpPr>
        <p:cxnSp>
          <p:nvCxnSpPr>
            <p:cNvPr id="23" name="Straight Connector 22">
              <a:extLst>
                <a:ext uri="{FF2B5EF4-FFF2-40B4-BE49-F238E27FC236}">
                  <a16:creationId xmlns:a16="http://schemas.microsoft.com/office/drawing/2014/main" id="{826A34A1-5957-4656-9B85-54994A1D0949}"/>
                </a:ext>
              </a:extLst>
            </p:cNvPr>
            <p:cNvCxnSpPr/>
            <p:nvPr/>
          </p:nvCxnSpPr>
          <p:spPr>
            <a:xfrm>
              <a:off x="241300" y="654947"/>
              <a:ext cx="11658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4" name="Picture 23" descr="A close up of a logo&#10;&#10;Description automatically generated">
              <a:extLst>
                <a:ext uri="{FF2B5EF4-FFF2-40B4-BE49-F238E27FC236}">
                  <a16:creationId xmlns:a16="http://schemas.microsoft.com/office/drawing/2014/main" id="{7EC895C7-27AE-4F7A-9DAB-0AC8F1CFA24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03011" y="160691"/>
              <a:ext cx="2215662" cy="509336"/>
            </a:xfrm>
            <a:prstGeom prst="rect">
              <a:avLst/>
            </a:prstGeom>
          </p:spPr>
        </p:pic>
        <p:sp>
          <p:nvSpPr>
            <p:cNvPr id="25" name="TextBox 24">
              <a:extLst>
                <a:ext uri="{FF2B5EF4-FFF2-40B4-BE49-F238E27FC236}">
                  <a16:creationId xmlns:a16="http://schemas.microsoft.com/office/drawing/2014/main" id="{FA82F6CE-0329-4765-A68C-D7BD3028CF3E}"/>
                </a:ext>
              </a:extLst>
            </p:cNvPr>
            <p:cNvSpPr txBox="1"/>
            <p:nvPr/>
          </p:nvSpPr>
          <p:spPr>
            <a:xfrm>
              <a:off x="125151" y="91507"/>
              <a:ext cx="3452779" cy="523220"/>
            </a:xfrm>
            <a:prstGeom prst="rect">
              <a:avLst/>
            </a:prstGeom>
            <a:noFill/>
          </p:spPr>
          <p:txBody>
            <a:bodyPr wrap="square" rtlCol="0">
              <a:spAutoFit/>
            </a:bodyPr>
            <a:lstStyle>
              <a:defPPr>
                <a:defRPr lang="en-US"/>
              </a:defPPr>
              <a:lvl1pPr>
                <a:defRPr sz="2400">
                  <a:solidFill>
                    <a:schemeClr val="accent6"/>
                  </a:solidFill>
                </a:defRPr>
              </a:lvl1pPr>
            </a:lstStyle>
            <a:p>
              <a:r>
                <a:rPr lang="en-IE" sz="2800" dirty="0"/>
                <a:t>General Differences - </a:t>
              </a:r>
            </a:p>
          </p:txBody>
        </p:sp>
      </p:grpSp>
      <p:sp>
        <p:nvSpPr>
          <p:cNvPr id="3" name="Slide Number Placeholder 2">
            <a:extLst>
              <a:ext uri="{FF2B5EF4-FFF2-40B4-BE49-F238E27FC236}">
                <a16:creationId xmlns:a16="http://schemas.microsoft.com/office/drawing/2014/main" id="{AE1A327C-64B1-911D-8CD3-DFE02DDBE56C}"/>
              </a:ext>
            </a:extLst>
          </p:cNvPr>
          <p:cNvSpPr>
            <a:spLocks noGrp="1"/>
          </p:cNvSpPr>
          <p:nvPr>
            <p:ph type="sldNum" sz="quarter" idx="12"/>
          </p:nvPr>
        </p:nvSpPr>
        <p:spPr/>
        <p:txBody>
          <a:bodyPr/>
          <a:lstStyle/>
          <a:p>
            <a:fld id="{678384CA-791C-45F6-AAC4-155E66092AD1}" type="slidenum">
              <a:rPr lang="en-IE" smtClean="0"/>
              <a:t>11</a:t>
            </a:fld>
            <a:endParaRPr lang="en-IE"/>
          </a:p>
        </p:txBody>
      </p:sp>
    </p:spTree>
    <p:extLst>
      <p:ext uri="{BB962C8B-B14F-4D97-AF65-F5344CB8AC3E}">
        <p14:creationId xmlns:p14="http://schemas.microsoft.com/office/powerpoint/2010/main" val="3574958897"/>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27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A35B381-09D2-47CF-BD84-1944211BE251}"/>
              </a:ext>
            </a:extLst>
          </p:cNvPr>
          <p:cNvPicPr>
            <a:picLocks noChangeAspect="1"/>
          </p:cNvPicPr>
          <p:nvPr/>
        </p:nvPicPr>
        <p:blipFill>
          <a:blip r:embed="rId4"/>
          <a:stretch>
            <a:fillRect/>
          </a:stretch>
        </p:blipFill>
        <p:spPr>
          <a:xfrm>
            <a:off x="4885098" y="1548709"/>
            <a:ext cx="7064952" cy="592358"/>
          </a:xfrm>
          <a:prstGeom prst="rect">
            <a:avLst/>
          </a:prstGeom>
        </p:spPr>
      </p:pic>
      <p:sp>
        <p:nvSpPr>
          <p:cNvPr id="21" name="Title 1">
            <a:extLst>
              <a:ext uri="{FF2B5EF4-FFF2-40B4-BE49-F238E27FC236}">
                <a16:creationId xmlns:a16="http://schemas.microsoft.com/office/drawing/2014/main" id="{58808B71-56FC-48B4-8CCF-345CA6348C79}"/>
              </a:ext>
            </a:extLst>
          </p:cNvPr>
          <p:cNvSpPr txBox="1">
            <a:spLocks/>
          </p:cNvSpPr>
          <p:nvPr/>
        </p:nvSpPr>
        <p:spPr>
          <a:xfrm>
            <a:off x="438331" y="3832998"/>
            <a:ext cx="11209078" cy="2020028"/>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2000" b="1" dirty="0">
                <a:latin typeface="+mn-lt"/>
              </a:rPr>
              <a:t>Banner 8: </a:t>
            </a:r>
            <a:r>
              <a:rPr lang="en-IE" sz="2000" dirty="0">
                <a:latin typeface="+mn-lt"/>
              </a:rPr>
              <a:t>Roll back is a green arrow located on top left of the form. Keyboard shortcut; Shift + F7.</a:t>
            </a:r>
            <a:endParaRPr lang="en-IE" sz="2000" b="1" dirty="0">
              <a:latin typeface="+mn-lt"/>
            </a:endParaRPr>
          </a:p>
          <a:p>
            <a:endParaRPr lang="en-IE" sz="2000" dirty="0">
              <a:latin typeface="+mn-lt"/>
            </a:endParaRPr>
          </a:p>
          <a:p>
            <a:r>
              <a:rPr lang="en-IE" sz="2000" b="1" dirty="0">
                <a:latin typeface="+mn-lt"/>
              </a:rPr>
              <a:t>Banner 9: </a:t>
            </a:r>
            <a:r>
              <a:rPr lang="en-IE" sz="2000" dirty="0">
                <a:latin typeface="+mn-lt"/>
              </a:rPr>
              <a:t>Roll Back will now be called Start Over. The button will now be located on the top right of the page. Keyboard shortcut is now; F5.</a:t>
            </a:r>
          </a:p>
          <a:p>
            <a:endParaRPr lang="en-IE" sz="2000" dirty="0">
              <a:latin typeface="+mn-lt"/>
            </a:endParaRPr>
          </a:p>
        </p:txBody>
      </p:sp>
      <p:sp>
        <p:nvSpPr>
          <p:cNvPr id="18" name="TextBox 17">
            <a:extLst>
              <a:ext uri="{FF2B5EF4-FFF2-40B4-BE49-F238E27FC236}">
                <a16:creationId xmlns:a16="http://schemas.microsoft.com/office/drawing/2014/main" id="{17E66C40-269B-40EB-8204-F1CF16573324}"/>
              </a:ext>
            </a:extLst>
          </p:cNvPr>
          <p:cNvSpPr txBox="1"/>
          <p:nvPr/>
        </p:nvSpPr>
        <p:spPr>
          <a:xfrm>
            <a:off x="1987598" y="2089656"/>
            <a:ext cx="2500782" cy="477054"/>
          </a:xfrm>
          <a:prstGeom prst="rect">
            <a:avLst/>
          </a:prstGeom>
          <a:noFill/>
        </p:spPr>
        <p:txBody>
          <a:bodyPr wrap="square" rtlCol="0">
            <a:spAutoFit/>
          </a:bodyPr>
          <a:lstStyle/>
          <a:p>
            <a:r>
              <a:rPr lang="en-US" sz="2500" dirty="0">
                <a:solidFill>
                  <a:schemeClr val="tx1">
                    <a:lumMod val="85000"/>
                    <a:lumOff val="15000"/>
                  </a:schemeClr>
                </a:solidFill>
              </a:rPr>
              <a:t>Shift + F7</a:t>
            </a:r>
          </a:p>
        </p:txBody>
      </p:sp>
      <p:cxnSp>
        <p:nvCxnSpPr>
          <p:cNvPr id="31" name="Straight Arrow Connector 30">
            <a:extLst>
              <a:ext uri="{FF2B5EF4-FFF2-40B4-BE49-F238E27FC236}">
                <a16:creationId xmlns:a16="http://schemas.microsoft.com/office/drawing/2014/main" id="{B1FD53D5-FE7E-431B-8BA4-C4881C37BAB2}"/>
              </a:ext>
            </a:extLst>
          </p:cNvPr>
          <p:cNvCxnSpPr>
            <a:cxnSpLocks/>
          </p:cNvCxnSpPr>
          <p:nvPr/>
        </p:nvCxnSpPr>
        <p:spPr>
          <a:xfrm flipV="1">
            <a:off x="10539698" y="2096916"/>
            <a:ext cx="925154" cy="795390"/>
          </a:xfrm>
          <a:prstGeom prst="straightConnector1">
            <a:avLst/>
          </a:prstGeom>
          <a:ln w="76200">
            <a:solidFill>
              <a:srgbClr val="FF0000">
                <a:alpha val="60000"/>
              </a:srgb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F680B9F-70D6-42BC-927C-FC2670E13DB5}"/>
              </a:ext>
            </a:extLst>
          </p:cNvPr>
          <p:cNvSpPr txBox="1"/>
          <p:nvPr/>
        </p:nvSpPr>
        <p:spPr>
          <a:xfrm>
            <a:off x="10080144" y="2566710"/>
            <a:ext cx="556396" cy="477054"/>
          </a:xfrm>
          <a:prstGeom prst="rect">
            <a:avLst/>
          </a:prstGeom>
          <a:noFill/>
        </p:spPr>
        <p:txBody>
          <a:bodyPr wrap="square" rtlCol="0">
            <a:spAutoFit/>
          </a:bodyPr>
          <a:lstStyle/>
          <a:p>
            <a:r>
              <a:rPr lang="en-US" sz="2500" dirty="0">
                <a:solidFill>
                  <a:schemeClr val="tx1">
                    <a:lumMod val="85000"/>
                    <a:lumOff val="15000"/>
                  </a:schemeClr>
                </a:solidFill>
              </a:rPr>
              <a:t>F5</a:t>
            </a:r>
          </a:p>
        </p:txBody>
      </p:sp>
      <p:sp>
        <p:nvSpPr>
          <p:cNvPr id="50" name="TextBox 49">
            <a:extLst>
              <a:ext uri="{FF2B5EF4-FFF2-40B4-BE49-F238E27FC236}">
                <a16:creationId xmlns:a16="http://schemas.microsoft.com/office/drawing/2014/main" id="{2872E28D-CDFF-45EA-B453-E970F184B387}"/>
              </a:ext>
            </a:extLst>
          </p:cNvPr>
          <p:cNvSpPr txBox="1"/>
          <p:nvPr/>
        </p:nvSpPr>
        <p:spPr>
          <a:xfrm>
            <a:off x="3466394" y="122285"/>
            <a:ext cx="7903013" cy="461665"/>
          </a:xfrm>
          <a:prstGeom prst="rect">
            <a:avLst/>
          </a:prstGeom>
          <a:noFill/>
        </p:spPr>
        <p:txBody>
          <a:bodyPr wrap="square" rtlCol="0">
            <a:spAutoFit/>
          </a:bodyPr>
          <a:lstStyle/>
          <a:p>
            <a:r>
              <a:rPr lang="en-IE" sz="2400" dirty="0">
                <a:solidFill>
                  <a:schemeClr val="accent6"/>
                </a:solidFill>
              </a:rPr>
              <a:t>Rollback &gt; Start Over (refresh) </a:t>
            </a:r>
          </a:p>
        </p:txBody>
      </p:sp>
      <p:pic>
        <p:nvPicPr>
          <p:cNvPr id="6" name="Picture 5" descr="Screen Clipping">
            <a:extLst>
              <a:ext uri="{FF2B5EF4-FFF2-40B4-BE49-F238E27FC236}">
                <a16:creationId xmlns:a16="http://schemas.microsoft.com/office/drawing/2014/main" id="{6AD5AB49-7699-4290-BD06-A7D50EC8BD67}"/>
              </a:ext>
            </a:extLst>
          </p:cNvPr>
          <p:cNvPicPr>
            <a:picLocks noChangeAspect="1"/>
          </p:cNvPicPr>
          <p:nvPr/>
        </p:nvPicPr>
        <p:blipFill rotWithShape="1">
          <a:blip r:embed="rId5">
            <a:extLst>
              <a:ext uri="{28A0092B-C50C-407E-A947-70E740481C1C}">
                <a14:useLocalDpi xmlns:a14="http://schemas.microsoft.com/office/drawing/2010/main"/>
              </a:ext>
            </a:extLst>
          </a:blip>
          <a:srcRect b="89424"/>
          <a:stretch/>
        </p:blipFill>
        <p:spPr>
          <a:xfrm>
            <a:off x="446768" y="905348"/>
            <a:ext cx="7628281" cy="485976"/>
          </a:xfrm>
          <a:prstGeom prst="rect">
            <a:avLst/>
          </a:prstGeom>
        </p:spPr>
      </p:pic>
      <p:cxnSp>
        <p:nvCxnSpPr>
          <p:cNvPr id="44" name="Straight Arrow Connector 43">
            <a:extLst>
              <a:ext uri="{FF2B5EF4-FFF2-40B4-BE49-F238E27FC236}">
                <a16:creationId xmlns:a16="http://schemas.microsoft.com/office/drawing/2014/main" id="{A6534284-DC1C-484F-BD11-62793EC14591}"/>
              </a:ext>
            </a:extLst>
          </p:cNvPr>
          <p:cNvCxnSpPr>
            <a:cxnSpLocks/>
          </p:cNvCxnSpPr>
          <p:nvPr/>
        </p:nvCxnSpPr>
        <p:spPr>
          <a:xfrm flipH="1" flipV="1">
            <a:off x="846378" y="1290714"/>
            <a:ext cx="1818358" cy="780680"/>
          </a:xfrm>
          <a:prstGeom prst="straightConnector1">
            <a:avLst/>
          </a:prstGeom>
          <a:ln w="76200">
            <a:solidFill>
              <a:srgbClr val="FF0000">
                <a:alpha val="78000"/>
              </a:srgbClr>
            </a:solidFill>
            <a:tailEnd type="triangle"/>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92860EB2-23D0-4A8B-9CD2-FD4F4DDE524D}"/>
              </a:ext>
            </a:extLst>
          </p:cNvPr>
          <p:cNvGrpSpPr/>
          <p:nvPr/>
        </p:nvGrpSpPr>
        <p:grpSpPr>
          <a:xfrm>
            <a:off x="125151" y="91507"/>
            <a:ext cx="11793522" cy="578520"/>
            <a:chOff x="125151" y="91507"/>
            <a:chExt cx="11793522" cy="578520"/>
          </a:xfrm>
        </p:grpSpPr>
        <p:cxnSp>
          <p:nvCxnSpPr>
            <p:cNvPr id="23" name="Straight Connector 22">
              <a:extLst>
                <a:ext uri="{FF2B5EF4-FFF2-40B4-BE49-F238E27FC236}">
                  <a16:creationId xmlns:a16="http://schemas.microsoft.com/office/drawing/2014/main" id="{FD3A2B1E-94B2-4FE4-BD90-1D29F5079BBA}"/>
                </a:ext>
              </a:extLst>
            </p:cNvPr>
            <p:cNvCxnSpPr/>
            <p:nvPr/>
          </p:nvCxnSpPr>
          <p:spPr>
            <a:xfrm>
              <a:off x="241300" y="654947"/>
              <a:ext cx="11658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4" name="Picture 23" descr="A close up of a logo&#10;&#10;Description automatically generated">
              <a:extLst>
                <a:ext uri="{FF2B5EF4-FFF2-40B4-BE49-F238E27FC236}">
                  <a16:creationId xmlns:a16="http://schemas.microsoft.com/office/drawing/2014/main" id="{90756345-DC8F-4160-8A79-67C1C0D2F2B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03011" y="160691"/>
              <a:ext cx="2215662" cy="509336"/>
            </a:xfrm>
            <a:prstGeom prst="rect">
              <a:avLst/>
            </a:prstGeom>
          </p:spPr>
        </p:pic>
        <p:sp>
          <p:nvSpPr>
            <p:cNvPr id="25" name="TextBox 24">
              <a:extLst>
                <a:ext uri="{FF2B5EF4-FFF2-40B4-BE49-F238E27FC236}">
                  <a16:creationId xmlns:a16="http://schemas.microsoft.com/office/drawing/2014/main" id="{DE2B7871-F1F7-4E86-A7B3-8231C899CE2C}"/>
                </a:ext>
              </a:extLst>
            </p:cNvPr>
            <p:cNvSpPr txBox="1"/>
            <p:nvPr/>
          </p:nvSpPr>
          <p:spPr>
            <a:xfrm>
              <a:off x="125151" y="91507"/>
              <a:ext cx="3452779" cy="523220"/>
            </a:xfrm>
            <a:prstGeom prst="rect">
              <a:avLst/>
            </a:prstGeom>
            <a:noFill/>
          </p:spPr>
          <p:txBody>
            <a:bodyPr wrap="square" rtlCol="0">
              <a:spAutoFit/>
            </a:bodyPr>
            <a:lstStyle>
              <a:defPPr>
                <a:defRPr lang="en-US"/>
              </a:defPPr>
              <a:lvl1pPr>
                <a:defRPr sz="2400">
                  <a:solidFill>
                    <a:schemeClr val="accent6"/>
                  </a:solidFill>
                </a:defRPr>
              </a:lvl1pPr>
            </a:lstStyle>
            <a:p>
              <a:r>
                <a:rPr lang="en-IE" sz="2800" dirty="0"/>
                <a:t>General Differences - </a:t>
              </a:r>
            </a:p>
          </p:txBody>
        </p:sp>
      </p:grpSp>
      <p:sp>
        <p:nvSpPr>
          <p:cNvPr id="3" name="Slide Number Placeholder 2">
            <a:extLst>
              <a:ext uri="{FF2B5EF4-FFF2-40B4-BE49-F238E27FC236}">
                <a16:creationId xmlns:a16="http://schemas.microsoft.com/office/drawing/2014/main" id="{FF719C17-FE97-296B-84D1-27743838B87E}"/>
              </a:ext>
            </a:extLst>
          </p:cNvPr>
          <p:cNvSpPr>
            <a:spLocks noGrp="1"/>
          </p:cNvSpPr>
          <p:nvPr>
            <p:ph type="sldNum" sz="quarter" idx="12"/>
          </p:nvPr>
        </p:nvSpPr>
        <p:spPr/>
        <p:txBody>
          <a:bodyPr/>
          <a:lstStyle/>
          <a:p>
            <a:fld id="{678384CA-791C-45F6-AAC4-155E66092AD1}" type="slidenum">
              <a:rPr lang="en-IE" smtClean="0"/>
              <a:t>12</a:t>
            </a:fld>
            <a:endParaRPr lang="en-IE"/>
          </a:p>
        </p:txBody>
      </p:sp>
    </p:spTree>
    <p:extLst>
      <p:ext uri="{BB962C8B-B14F-4D97-AF65-F5344CB8AC3E}">
        <p14:creationId xmlns:p14="http://schemas.microsoft.com/office/powerpoint/2010/main" val="1929577665"/>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27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9F55905-4D91-4074-A7A3-96C8D5CECA74}"/>
              </a:ext>
            </a:extLst>
          </p:cNvPr>
          <p:cNvPicPr>
            <a:picLocks noChangeAspect="1"/>
          </p:cNvPicPr>
          <p:nvPr/>
        </p:nvPicPr>
        <p:blipFill>
          <a:blip r:embed="rId4"/>
          <a:stretch>
            <a:fillRect/>
          </a:stretch>
        </p:blipFill>
        <p:spPr>
          <a:xfrm>
            <a:off x="6470451" y="1711775"/>
            <a:ext cx="3677605" cy="1303350"/>
          </a:xfrm>
          <a:prstGeom prst="rect">
            <a:avLst/>
          </a:prstGeom>
        </p:spPr>
      </p:pic>
      <p:sp>
        <p:nvSpPr>
          <p:cNvPr id="21" name="Title 1">
            <a:extLst>
              <a:ext uri="{FF2B5EF4-FFF2-40B4-BE49-F238E27FC236}">
                <a16:creationId xmlns:a16="http://schemas.microsoft.com/office/drawing/2014/main" id="{58808B71-56FC-48B4-8CCF-345CA6348C79}"/>
              </a:ext>
            </a:extLst>
          </p:cNvPr>
          <p:cNvSpPr txBox="1">
            <a:spLocks/>
          </p:cNvSpPr>
          <p:nvPr/>
        </p:nvSpPr>
        <p:spPr>
          <a:xfrm>
            <a:off x="266232" y="4113812"/>
            <a:ext cx="11209078" cy="2020028"/>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2000" b="1" dirty="0">
                <a:latin typeface="+mn-lt"/>
              </a:rPr>
              <a:t>Banner 8</a:t>
            </a:r>
            <a:r>
              <a:rPr lang="en-IE" sz="2000" dirty="0">
                <a:latin typeface="+mn-lt"/>
              </a:rPr>
              <a:t>: To look up a student ID users need to click the drop-down arrow. </a:t>
            </a:r>
          </a:p>
          <a:p>
            <a:endParaRPr lang="en-IE" sz="2000" b="1" dirty="0">
              <a:latin typeface="+mn-lt"/>
            </a:endParaRPr>
          </a:p>
          <a:p>
            <a:r>
              <a:rPr lang="en-IE" sz="2000" b="1" dirty="0">
                <a:latin typeface="+mn-lt"/>
              </a:rPr>
              <a:t>Banner 9: </a:t>
            </a:r>
            <a:r>
              <a:rPr lang="en-IE" sz="2000" dirty="0">
                <a:latin typeface="+mn-lt"/>
              </a:rPr>
              <a:t>Drop-down arrow is replaced with Ellipses(…)</a:t>
            </a:r>
          </a:p>
          <a:p>
            <a:endParaRPr lang="en-IE" sz="2000" b="1" dirty="0">
              <a:latin typeface="+mn-lt"/>
            </a:endParaRPr>
          </a:p>
          <a:p>
            <a:r>
              <a:rPr lang="en-IE" sz="2000" dirty="0">
                <a:latin typeface="+mn-lt"/>
              </a:rPr>
              <a:t>Users can still use F9 to access SOAIDEN.</a:t>
            </a:r>
          </a:p>
          <a:p>
            <a:endParaRPr lang="en-IE" sz="2000" dirty="0">
              <a:latin typeface="+mn-lt"/>
            </a:endParaRPr>
          </a:p>
        </p:txBody>
      </p:sp>
      <p:sp>
        <p:nvSpPr>
          <p:cNvPr id="46" name="TextBox 45">
            <a:extLst>
              <a:ext uri="{FF2B5EF4-FFF2-40B4-BE49-F238E27FC236}">
                <a16:creationId xmlns:a16="http://schemas.microsoft.com/office/drawing/2014/main" id="{AF226E2B-CB3E-475A-93F2-41276549873A}"/>
              </a:ext>
            </a:extLst>
          </p:cNvPr>
          <p:cNvSpPr txBox="1"/>
          <p:nvPr/>
        </p:nvSpPr>
        <p:spPr>
          <a:xfrm>
            <a:off x="3466394" y="122285"/>
            <a:ext cx="7903013" cy="461665"/>
          </a:xfrm>
          <a:prstGeom prst="rect">
            <a:avLst/>
          </a:prstGeom>
          <a:noFill/>
        </p:spPr>
        <p:txBody>
          <a:bodyPr wrap="square" rtlCol="0">
            <a:spAutoFit/>
          </a:bodyPr>
          <a:lstStyle/>
          <a:p>
            <a:r>
              <a:rPr lang="en-IE" sz="2400" dirty="0">
                <a:solidFill>
                  <a:schemeClr val="accent6"/>
                </a:solidFill>
              </a:rPr>
              <a:t>Person ID Look Up: Drop Down &gt; Ellipses</a:t>
            </a:r>
          </a:p>
        </p:txBody>
      </p:sp>
      <p:pic>
        <p:nvPicPr>
          <p:cNvPr id="6" name="Picture 5" descr="Screen Clipping">
            <a:extLst>
              <a:ext uri="{FF2B5EF4-FFF2-40B4-BE49-F238E27FC236}">
                <a16:creationId xmlns:a16="http://schemas.microsoft.com/office/drawing/2014/main" id="{D0AB3323-DB69-4366-AB2A-AD543AA5441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82486" y="845117"/>
            <a:ext cx="3154953" cy="678239"/>
          </a:xfrm>
          <a:prstGeom prst="rect">
            <a:avLst/>
          </a:prstGeom>
        </p:spPr>
      </p:pic>
      <p:pic>
        <p:nvPicPr>
          <p:cNvPr id="9" name="Picture 8" descr="Screen Clipping">
            <a:extLst>
              <a:ext uri="{FF2B5EF4-FFF2-40B4-BE49-F238E27FC236}">
                <a16:creationId xmlns:a16="http://schemas.microsoft.com/office/drawing/2014/main" id="{6863D378-6F4A-4DBA-AC51-1646A0BAB316}"/>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82501" y="1484258"/>
            <a:ext cx="4381880" cy="1120237"/>
          </a:xfrm>
          <a:prstGeom prst="rect">
            <a:avLst/>
          </a:prstGeom>
        </p:spPr>
      </p:pic>
      <p:sp>
        <p:nvSpPr>
          <p:cNvPr id="12" name="Arrow: Down 11">
            <a:extLst>
              <a:ext uri="{FF2B5EF4-FFF2-40B4-BE49-F238E27FC236}">
                <a16:creationId xmlns:a16="http://schemas.microsoft.com/office/drawing/2014/main" id="{442B879C-6BDA-4D97-BAF6-E885A17C2E27}"/>
              </a:ext>
            </a:extLst>
          </p:cNvPr>
          <p:cNvSpPr/>
          <p:nvPr/>
        </p:nvSpPr>
        <p:spPr>
          <a:xfrm rot="17225440">
            <a:off x="5664963" y="707045"/>
            <a:ext cx="411616" cy="1401041"/>
          </a:xfrm>
          <a:prstGeom prst="downArrow">
            <a:avLst>
              <a:gd name="adj1" fmla="val 35530"/>
              <a:gd name="adj2" fmla="val 87434"/>
            </a:avLst>
          </a:prstGeom>
          <a:solidFill>
            <a:schemeClr val="accent4">
              <a:alpha val="54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IE"/>
          </a:p>
        </p:txBody>
      </p:sp>
      <p:cxnSp>
        <p:nvCxnSpPr>
          <p:cNvPr id="52" name="Straight Arrow Connector 51">
            <a:extLst>
              <a:ext uri="{FF2B5EF4-FFF2-40B4-BE49-F238E27FC236}">
                <a16:creationId xmlns:a16="http://schemas.microsoft.com/office/drawing/2014/main" id="{F39678DC-2F2B-4A2E-88FA-6F3AC6FFB5C2}"/>
              </a:ext>
            </a:extLst>
          </p:cNvPr>
          <p:cNvCxnSpPr>
            <a:cxnSpLocks/>
          </p:cNvCxnSpPr>
          <p:nvPr/>
        </p:nvCxnSpPr>
        <p:spPr>
          <a:xfrm flipH="1">
            <a:off x="1376503" y="930053"/>
            <a:ext cx="826870" cy="321987"/>
          </a:xfrm>
          <a:prstGeom prst="straightConnector1">
            <a:avLst/>
          </a:prstGeom>
          <a:ln w="76200">
            <a:solidFill>
              <a:srgbClr val="FF0000">
                <a:alpha val="60000"/>
              </a:srgb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A4DD29CC-8FA3-4884-8841-39C4F3F5B982}"/>
              </a:ext>
            </a:extLst>
          </p:cNvPr>
          <p:cNvCxnSpPr>
            <a:cxnSpLocks/>
          </p:cNvCxnSpPr>
          <p:nvPr/>
        </p:nvCxnSpPr>
        <p:spPr>
          <a:xfrm flipH="1">
            <a:off x="10133470" y="1883382"/>
            <a:ext cx="826870" cy="321987"/>
          </a:xfrm>
          <a:prstGeom prst="straightConnector1">
            <a:avLst/>
          </a:prstGeom>
          <a:ln w="76200">
            <a:solidFill>
              <a:srgbClr val="FF0000">
                <a:alpha val="60000"/>
              </a:srgb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29925350-1F39-4858-A6C0-7DEE206A5485}"/>
              </a:ext>
            </a:extLst>
          </p:cNvPr>
          <p:cNvPicPr>
            <a:picLocks noChangeAspect="1"/>
          </p:cNvPicPr>
          <p:nvPr/>
        </p:nvPicPr>
        <p:blipFill>
          <a:blip r:embed="rId7"/>
          <a:stretch>
            <a:fillRect/>
          </a:stretch>
        </p:blipFill>
        <p:spPr>
          <a:xfrm>
            <a:off x="6025374" y="2908845"/>
            <a:ext cx="5900394" cy="1382192"/>
          </a:xfrm>
          <a:prstGeom prst="rect">
            <a:avLst/>
          </a:prstGeom>
        </p:spPr>
      </p:pic>
      <p:grpSp>
        <p:nvGrpSpPr>
          <p:cNvPr id="22" name="Group 21">
            <a:extLst>
              <a:ext uri="{FF2B5EF4-FFF2-40B4-BE49-F238E27FC236}">
                <a16:creationId xmlns:a16="http://schemas.microsoft.com/office/drawing/2014/main" id="{417F06BF-A91A-41C7-B28F-2F6D5E7B0837}"/>
              </a:ext>
            </a:extLst>
          </p:cNvPr>
          <p:cNvGrpSpPr/>
          <p:nvPr/>
        </p:nvGrpSpPr>
        <p:grpSpPr>
          <a:xfrm>
            <a:off x="125151" y="91507"/>
            <a:ext cx="11793522" cy="578520"/>
            <a:chOff x="125151" y="91507"/>
            <a:chExt cx="11793522" cy="578520"/>
          </a:xfrm>
        </p:grpSpPr>
        <p:cxnSp>
          <p:nvCxnSpPr>
            <p:cNvPr id="23" name="Straight Connector 22">
              <a:extLst>
                <a:ext uri="{FF2B5EF4-FFF2-40B4-BE49-F238E27FC236}">
                  <a16:creationId xmlns:a16="http://schemas.microsoft.com/office/drawing/2014/main" id="{EC470B33-1588-4932-8BA4-4977C56C0C20}"/>
                </a:ext>
              </a:extLst>
            </p:cNvPr>
            <p:cNvCxnSpPr/>
            <p:nvPr/>
          </p:nvCxnSpPr>
          <p:spPr>
            <a:xfrm>
              <a:off x="241300" y="654947"/>
              <a:ext cx="11658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4" name="Picture 23" descr="A close up of a logo&#10;&#10;Description automatically generated">
              <a:extLst>
                <a:ext uri="{FF2B5EF4-FFF2-40B4-BE49-F238E27FC236}">
                  <a16:creationId xmlns:a16="http://schemas.microsoft.com/office/drawing/2014/main" id="{A35D9E0F-9CFA-4963-90D2-9C6CCD79293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703011" y="160691"/>
              <a:ext cx="2215662" cy="509336"/>
            </a:xfrm>
            <a:prstGeom prst="rect">
              <a:avLst/>
            </a:prstGeom>
          </p:spPr>
        </p:pic>
        <p:sp>
          <p:nvSpPr>
            <p:cNvPr id="25" name="TextBox 24">
              <a:extLst>
                <a:ext uri="{FF2B5EF4-FFF2-40B4-BE49-F238E27FC236}">
                  <a16:creationId xmlns:a16="http://schemas.microsoft.com/office/drawing/2014/main" id="{C3D92FD6-99BE-41B3-927F-80BB616072AA}"/>
                </a:ext>
              </a:extLst>
            </p:cNvPr>
            <p:cNvSpPr txBox="1"/>
            <p:nvPr/>
          </p:nvSpPr>
          <p:spPr>
            <a:xfrm>
              <a:off x="125151" y="91507"/>
              <a:ext cx="3452779" cy="523220"/>
            </a:xfrm>
            <a:prstGeom prst="rect">
              <a:avLst/>
            </a:prstGeom>
            <a:noFill/>
          </p:spPr>
          <p:txBody>
            <a:bodyPr wrap="square" rtlCol="0">
              <a:spAutoFit/>
            </a:bodyPr>
            <a:lstStyle>
              <a:defPPr>
                <a:defRPr lang="en-US"/>
              </a:defPPr>
              <a:lvl1pPr>
                <a:defRPr sz="2400">
                  <a:solidFill>
                    <a:schemeClr val="accent6"/>
                  </a:solidFill>
                </a:defRPr>
              </a:lvl1pPr>
            </a:lstStyle>
            <a:p>
              <a:r>
                <a:rPr lang="en-IE" sz="2800" dirty="0"/>
                <a:t>General Differences - </a:t>
              </a:r>
            </a:p>
          </p:txBody>
        </p:sp>
      </p:grpSp>
      <p:sp>
        <p:nvSpPr>
          <p:cNvPr id="3" name="Slide Number Placeholder 2">
            <a:extLst>
              <a:ext uri="{FF2B5EF4-FFF2-40B4-BE49-F238E27FC236}">
                <a16:creationId xmlns:a16="http://schemas.microsoft.com/office/drawing/2014/main" id="{F4D22BC3-7F0F-A8E4-B032-90542A1B02E0}"/>
              </a:ext>
            </a:extLst>
          </p:cNvPr>
          <p:cNvSpPr>
            <a:spLocks noGrp="1"/>
          </p:cNvSpPr>
          <p:nvPr>
            <p:ph type="sldNum" sz="quarter" idx="12"/>
          </p:nvPr>
        </p:nvSpPr>
        <p:spPr/>
        <p:txBody>
          <a:bodyPr/>
          <a:lstStyle/>
          <a:p>
            <a:fld id="{678384CA-791C-45F6-AAC4-155E66092AD1}" type="slidenum">
              <a:rPr lang="en-IE" smtClean="0"/>
              <a:t>13</a:t>
            </a:fld>
            <a:endParaRPr lang="en-IE"/>
          </a:p>
        </p:txBody>
      </p:sp>
    </p:spTree>
    <p:extLst>
      <p:ext uri="{BB962C8B-B14F-4D97-AF65-F5344CB8AC3E}">
        <p14:creationId xmlns:p14="http://schemas.microsoft.com/office/powerpoint/2010/main" val="3203503644"/>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27000"/>
          </a:schemeClr>
        </a:solidFill>
        <a:effectLst/>
      </p:bgPr>
    </p:bg>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58808B71-56FC-48B4-8CCF-345CA6348C79}"/>
              </a:ext>
            </a:extLst>
          </p:cNvPr>
          <p:cNvSpPr txBox="1">
            <a:spLocks/>
          </p:cNvSpPr>
          <p:nvPr/>
        </p:nvSpPr>
        <p:spPr>
          <a:xfrm>
            <a:off x="412832" y="3816770"/>
            <a:ext cx="11209078" cy="2020028"/>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2000" b="1" dirty="0">
                <a:latin typeface="+mn-lt"/>
              </a:rPr>
              <a:t>Banner 8: </a:t>
            </a:r>
            <a:r>
              <a:rPr lang="en-IE" sz="2000" dirty="0">
                <a:latin typeface="+mn-lt"/>
              </a:rPr>
              <a:t>If users didn’t enter an ID number and tabbed to the name field, they could type in the individuals name (</a:t>
            </a:r>
            <a:r>
              <a:rPr lang="en-IE" sz="2000" dirty="0" err="1">
                <a:latin typeface="+mn-lt"/>
              </a:rPr>
              <a:t>lastname,firstname</a:t>
            </a:r>
            <a:r>
              <a:rPr lang="en-IE" sz="2000" dirty="0">
                <a:latin typeface="+mn-lt"/>
              </a:rPr>
              <a:t>) and find the person that way. </a:t>
            </a:r>
          </a:p>
          <a:p>
            <a:endParaRPr lang="en-IE" sz="2000" b="1" dirty="0">
              <a:latin typeface="+mn-lt"/>
            </a:endParaRPr>
          </a:p>
          <a:p>
            <a:r>
              <a:rPr lang="en-IE" sz="2000" b="1" dirty="0">
                <a:latin typeface="+mn-lt"/>
              </a:rPr>
              <a:t>Banner 9: </a:t>
            </a:r>
            <a:r>
              <a:rPr lang="en-IE" sz="2000" dirty="0">
                <a:latin typeface="+mn-lt"/>
              </a:rPr>
              <a:t>Name field is not there when navigating to the page, but it is still possible to tab into it and use the old method to search by name.</a:t>
            </a:r>
          </a:p>
          <a:p>
            <a:endParaRPr lang="en-IE" sz="2000" dirty="0">
              <a:latin typeface="+mn-lt"/>
            </a:endParaRPr>
          </a:p>
        </p:txBody>
      </p:sp>
      <p:cxnSp>
        <p:nvCxnSpPr>
          <p:cNvPr id="44" name="Straight Arrow Connector 43">
            <a:extLst>
              <a:ext uri="{FF2B5EF4-FFF2-40B4-BE49-F238E27FC236}">
                <a16:creationId xmlns:a16="http://schemas.microsoft.com/office/drawing/2014/main" id="{A6534284-DC1C-484F-BD11-62793EC14591}"/>
              </a:ext>
            </a:extLst>
          </p:cNvPr>
          <p:cNvCxnSpPr>
            <a:cxnSpLocks/>
          </p:cNvCxnSpPr>
          <p:nvPr/>
        </p:nvCxnSpPr>
        <p:spPr>
          <a:xfrm flipV="1">
            <a:off x="2554202" y="1789431"/>
            <a:ext cx="498982" cy="627439"/>
          </a:xfrm>
          <a:prstGeom prst="straightConnector1">
            <a:avLst/>
          </a:prstGeom>
          <a:ln w="76200">
            <a:solidFill>
              <a:srgbClr val="FF0000">
                <a:alpha val="78000"/>
              </a:srgbClr>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C32ADF14-61E8-4F81-A45F-A30C5F48E382}"/>
              </a:ext>
            </a:extLst>
          </p:cNvPr>
          <p:cNvSpPr txBox="1"/>
          <p:nvPr/>
        </p:nvSpPr>
        <p:spPr>
          <a:xfrm>
            <a:off x="3466394" y="122285"/>
            <a:ext cx="7903013" cy="461665"/>
          </a:xfrm>
          <a:prstGeom prst="rect">
            <a:avLst/>
          </a:prstGeom>
          <a:noFill/>
        </p:spPr>
        <p:txBody>
          <a:bodyPr wrap="square" rtlCol="0">
            <a:spAutoFit/>
          </a:bodyPr>
          <a:lstStyle/>
          <a:p>
            <a:r>
              <a:rPr lang="en-IE" sz="2400" dirty="0">
                <a:solidFill>
                  <a:schemeClr val="accent6"/>
                </a:solidFill>
              </a:rPr>
              <a:t>Name Quick Search</a:t>
            </a:r>
          </a:p>
        </p:txBody>
      </p:sp>
      <p:pic>
        <p:nvPicPr>
          <p:cNvPr id="7" name="Picture 6">
            <a:extLst>
              <a:ext uri="{FF2B5EF4-FFF2-40B4-BE49-F238E27FC236}">
                <a16:creationId xmlns:a16="http://schemas.microsoft.com/office/drawing/2014/main" id="{0F8EE52C-7115-4423-B611-3BE07D3AD36D}"/>
              </a:ext>
            </a:extLst>
          </p:cNvPr>
          <p:cNvPicPr>
            <a:picLocks noChangeAspect="1"/>
          </p:cNvPicPr>
          <p:nvPr/>
        </p:nvPicPr>
        <p:blipFill>
          <a:blip r:embed="rId4"/>
          <a:stretch>
            <a:fillRect/>
          </a:stretch>
        </p:blipFill>
        <p:spPr>
          <a:xfrm>
            <a:off x="6312130" y="1432199"/>
            <a:ext cx="4690145" cy="653545"/>
          </a:xfrm>
          <a:prstGeom prst="rect">
            <a:avLst/>
          </a:prstGeom>
        </p:spPr>
      </p:pic>
      <p:cxnSp>
        <p:nvCxnSpPr>
          <p:cNvPr id="31" name="Straight Arrow Connector 30">
            <a:extLst>
              <a:ext uri="{FF2B5EF4-FFF2-40B4-BE49-F238E27FC236}">
                <a16:creationId xmlns:a16="http://schemas.microsoft.com/office/drawing/2014/main" id="{B1FD53D5-FE7E-431B-8BA4-C4881C37BAB2}"/>
              </a:ext>
            </a:extLst>
          </p:cNvPr>
          <p:cNvCxnSpPr>
            <a:cxnSpLocks/>
          </p:cNvCxnSpPr>
          <p:nvPr/>
        </p:nvCxnSpPr>
        <p:spPr>
          <a:xfrm flipV="1">
            <a:off x="9574013" y="2816572"/>
            <a:ext cx="682823" cy="878845"/>
          </a:xfrm>
          <a:prstGeom prst="straightConnector1">
            <a:avLst/>
          </a:prstGeom>
          <a:ln w="76200">
            <a:solidFill>
              <a:srgbClr val="FF0000">
                <a:alpha val="78000"/>
              </a:srgbClr>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9C3B6936-6A1F-44D8-9C4B-F2F76520EF2F}"/>
              </a:ext>
            </a:extLst>
          </p:cNvPr>
          <p:cNvPicPr>
            <a:picLocks noChangeAspect="1"/>
          </p:cNvPicPr>
          <p:nvPr/>
        </p:nvPicPr>
        <p:blipFill>
          <a:blip r:embed="rId5"/>
          <a:stretch>
            <a:fillRect/>
          </a:stretch>
        </p:blipFill>
        <p:spPr>
          <a:xfrm>
            <a:off x="6312130" y="2111371"/>
            <a:ext cx="5402478" cy="711470"/>
          </a:xfrm>
          <a:prstGeom prst="rect">
            <a:avLst/>
          </a:prstGeom>
        </p:spPr>
      </p:pic>
      <p:pic>
        <p:nvPicPr>
          <p:cNvPr id="14" name="Picture 13">
            <a:extLst>
              <a:ext uri="{FF2B5EF4-FFF2-40B4-BE49-F238E27FC236}">
                <a16:creationId xmlns:a16="http://schemas.microsoft.com/office/drawing/2014/main" id="{133447DD-F0A2-4DD9-812C-5A5F1819AFBA}"/>
              </a:ext>
            </a:extLst>
          </p:cNvPr>
          <p:cNvPicPr>
            <a:picLocks noChangeAspect="1"/>
          </p:cNvPicPr>
          <p:nvPr/>
        </p:nvPicPr>
        <p:blipFill>
          <a:blip r:embed="rId6"/>
          <a:stretch>
            <a:fillRect/>
          </a:stretch>
        </p:blipFill>
        <p:spPr>
          <a:xfrm>
            <a:off x="887327" y="937172"/>
            <a:ext cx="3333750" cy="876300"/>
          </a:xfrm>
          <a:prstGeom prst="rect">
            <a:avLst/>
          </a:prstGeom>
        </p:spPr>
      </p:pic>
      <p:grpSp>
        <p:nvGrpSpPr>
          <p:cNvPr id="20" name="Group 19">
            <a:extLst>
              <a:ext uri="{FF2B5EF4-FFF2-40B4-BE49-F238E27FC236}">
                <a16:creationId xmlns:a16="http://schemas.microsoft.com/office/drawing/2014/main" id="{09DF3684-7D05-49AC-AC32-EBFCB56F9B28}"/>
              </a:ext>
            </a:extLst>
          </p:cNvPr>
          <p:cNvGrpSpPr/>
          <p:nvPr/>
        </p:nvGrpSpPr>
        <p:grpSpPr>
          <a:xfrm>
            <a:off x="125151" y="91507"/>
            <a:ext cx="11793522" cy="578520"/>
            <a:chOff x="125151" y="91507"/>
            <a:chExt cx="11793522" cy="578520"/>
          </a:xfrm>
        </p:grpSpPr>
        <p:cxnSp>
          <p:nvCxnSpPr>
            <p:cNvPr id="22" name="Straight Connector 21">
              <a:extLst>
                <a:ext uri="{FF2B5EF4-FFF2-40B4-BE49-F238E27FC236}">
                  <a16:creationId xmlns:a16="http://schemas.microsoft.com/office/drawing/2014/main" id="{1BDFB971-4050-4C67-8628-FD4F38D2ADD1}"/>
                </a:ext>
              </a:extLst>
            </p:cNvPr>
            <p:cNvCxnSpPr/>
            <p:nvPr/>
          </p:nvCxnSpPr>
          <p:spPr>
            <a:xfrm>
              <a:off x="241300" y="654947"/>
              <a:ext cx="11658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3" name="Picture 22" descr="A close up of a logo&#10;&#10;Description automatically generated">
              <a:extLst>
                <a:ext uri="{FF2B5EF4-FFF2-40B4-BE49-F238E27FC236}">
                  <a16:creationId xmlns:a16="http://schemas.microsoft.com/office/drawing/2014/main" id="{0220A97B-5396-498A-90E9-08B5A487807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03011" y="160691"/>
              <a:ext cx="2215662" cy="509336"/>
            </a:xfrm>
            <a:prstGeom prst="rect">
              <a:avLst/>
            </a:prstGeom>
          </p:spPr>
        </p:pic>
        <p:sp>
          <p:nvSpPr>
            <p:cNvPr id="24" name="TextBox 23">
              <a:extLst>
                <a:ext uri="{FF2B5EF4-FFF2-40B4-BE49-F238E27FC236}">
                  <a16:creationId xmlns:a16="http://schemas.microsoft.com/office/drawing/2014/main" id="{282760FF-06B0-4E82-9BE7-5286ABC381A3}"/>
                </a:ext>
              </a:extLst>
            </p:cNvPr>
            <p:cNvSpPr txBox="1"/>
            <p:nvPr/>
          </p:nvSpPr>
          <p:spPr>
            <a:xfrm>
              <a:off x="125151" y="91507"/>
              <a:ext cx="3452779" cy="523220"/>
            </a:xfrm>
            <a:prstGeom prst="rect">
              <a:avLst/>
            </a:prstGeom>
            <a:noFill/>
          </p:spPr>
          <p:txBody>
            <a:bodyPr wrap="square" rtlCol="0">
              <a:spAutoFit/>
            </a:bodyPr>
            <a:lstStyle>
              <a:defPPr>
                <a:defRPr lang="en-US"/>
              </a:defPPr>
              <a:lvl1pPr>
                <a:defRPr sz="2400">
                  <a:solidFill>
                    <a:schemeClr val="accent6"/>
                  </a:solidFill>
                </a:defRPr>
              </a:lvl1pPr>
            </a:lstStyle>
            <a:p>
              <a:r>
                <a:rPr lang="en-IE" sz="2800" dirty="0"/>
                <a:t>General Differences - </a:t>
              </a:r>
            </a:p>
          </p:txBody>
        </p:sp>
      </p:grpSp>
      <p:sp>
        <p:nvSpPr>
          <p:cNvPr id="3" name="Slide Number Placeholder 2">
            <a:extLst>
              <a:ext uri="{FF2B5EF4-FFF2-40B4-BE49-F238E27FC236}">
                <a16:creationId xmlns:a16="http://schemas.microsoft.com/office/drawing/2014/main" id="{C8671C2C-B327-8109-6500-3A11FE29AC27}"/>
              </a:ext>
            </a:extLst>
          </p:cNvPr>
          <p:cNvSpPr>
            <a:spLocks noGrp="1"/>
          </p:cNvSpPr>
          <p:nvPr>
            <p:ph type="sldNum" sz="quarter" idx="12"/>
          </p:nvPr>
        </p:nvSpPr>
        <p:spPr/>
        <p:txBody>
          <a:bodyPr/>
          <a:lstStyle/>
          <a:p>
            <a:fld id="{678384CA-791C-45F6-AAC4-155E66092AD1}" type="slidenum">
              <a:rPr lang="en-IE" smtClean="0"/>
              <a:t>14</a:t>
            </a:fld>
            <a:endParaRPr lang="en-IE"/>
          </a:p>
        </p:txBody>
      </p:sp>
    </p:spTree>
    <p:extLst>
      <p:ext uri="{BB962C8B-B14F-4D97-AF65-F5344CB8AC3E}">
        <p14:creationId xmlns:p14="http://schemas.microsoft.com/office/powerpoint/2010/main" val="4192297160"/>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27000"/>
          </a:schemeClr>
        </a:solidFill>
        <a:effectLst/>
      </p:bgPr>
    </p:bg>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58808B71-56FC-48B4-8CCF-345CA6348C79}"/>
              </a:ext>
            </a:extLst>
          </p:cNvPr>
          <p:cNvSpPr txBox="1">
            <a:spLocks/>
          </p:cNvSpPr>
          <p:nvPr/>
        </p:nvSpPr>
        <p:spPr>
          <a:xfrm>
            <a:off x="76307" y="2007838"/>
            <a:ext cx="4953029" cy="453903"/>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2000" b="1" dirty="0">
                <a:latin typeface="+mn-lt"/>
              </a:rPr>
              <a:t>Banner 8: </a:t>
            </a:r>
            <a:r>
              <a:rPr lang="en-IE" sz="2000" dirty="0">
                <a:latin typeface="+mn-lt"/>
              </a:rPr>
              <a:t>The key block layout was static. </a:t>
            </a:r>
          </a:p>
        </p:txBody>
      </p:sp>
      <p:sp>
        <p:nvSpPr>
          <p:cNvPr id="12" name="Arrow: Down 11">
            <a:extLst>
              <a:ext uri="{FF2B5EF4-FFF2-40B4-BE49-F238E27FC236}">
                <a16:creationId xmlns:a16="http://schemas.microsoft.com/office/drawing/2014/main" id="{9885D609-F7E1-4121-BC6A-18AAA71C99C6}"/>
              </a:ext>
            </a:extLst>
          </p:cNvPr>
          <p:cNvSpPr/>
          <p:nvPr/>
        </p:nvSpPr>
        <p:spPr>
          <a:xfrm rot="16200000">
            <a:off x="5307686" y="1893326"/>
            <a:ext cx="418641" cy="679951"/>
          </a:xfrm>
          <a:prstGeom prst="downArrow">
            <a:avLst>
              <a:gd name="adj1" fmla="val 35530"/>
              <a:gd name="adj2" fmla="val 68448"/>
            </a:avLst>
          </a:prstGeom>
          <a:solidFill>
            <a:schemeClr val="accent4">
              <a:alpha val="54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IE"/>
          </a:p>
        </p:txBody>
      </p:sp>
      <p:sp>
        <p:nvSpPr>
          <p:cNvPr id="14" name="Title 1">
            <a:extLst>
              <a:ext uri="{FF2B5EF4-FFF2-40B4-BE49-F238E27FC236}">
                <a16:creationId xmlns:a16="http://schemas.microsoft.com/office/drawing/2014/main" id="{0A4CE590-70C1-4C78-8E8F-A3D254751854}"/>
              </a:ext>
            </a:extLst>
          </p:cNvPr>
          <p:cNvSpPr txBox="1">
            <a:spLocks/>
          </p:cNvSpPr>
          <p:nvPr/>
        </p:nvSpPr>
        <p:spPr>
          <a:xfrm>
            <a:off x="6015441" y="2007839"/>
            <a:ext cx="6395928" cy="453903"/>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2000" b="1" dirty="0">
                <a:latin typeface="+mn-lt"/>
              </a:rPr>
              <a:t>Banner 9: </a:t>
            </a:r>
            <a:r>
              <a:rPr lang="en-IE" sz="2000" dirty="0">
                <a:latin typeface="+mn-lt"/>
              </a:rPr>
              <a:t>the key block will be expanded for initial entry</a:t>
            </a:r>
          </a:p>
        </p:txBody>
      </p:sp>
      <p:sp>
        <p:nvSpPr>
          <p:cNvPr id="15" name="Title 1">
            <a:extLst>
              <a:ext uri="{FF2B5EF4-FFF2-40B4-BE49-F238E27FC236}">
                <a16:creationId xmlns:a16="http://schemas.microsoft.com/office/drawing/2014/main" id="{8EF7F907-4BF0-4147-B953-31728D09A1AE}"/>
              </a:ext>
            </a:extLst>
          </p:cNvPr>
          <p:cNvSpPr txBox="1">
            <a:spLocks/>
          </p:cNvSpPr>
          <p:nvPr/>
        </p:nvSpPr>
        <p:spPr>
          <a:xfrm>
            <a:off x="6095998" y="3305149"/>
            <a:ext cx="6015439" cy="453903"/>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2000" dirty="0">
                <a:latin typeface="+mn-lt"/>
              </a:rPr>
              <a:t>Then collapse to a different display when you go down to access the data.</a:t>
            </a:r>
          </a:p>
        </p:txBody>
      </p:sp>
      <p:sp>
        <p:nvSpPr>
          <p:cNvPr id="19" name="Title 1">
            <a:extLst>
              <a:ext uri="{FF2B5EF4-FFF2-40B4-BE49-F238E27FC236}">
                <a16:creationId xmlns:a16="http://schemas.microsoft.com/office/drawing/2014/main" id="{010A627A-0B0A-4583-971A-92A885FB3ABF}"/>
              </a:ext>
            </a:extLst>
          </p:cNvPr>
          <p:cNvSpPr txBox="1">
            <a:spLocks/>
          </p:cNvSpPr>
          <p:nvPr/>
        </p:nvSpPr>
        <p:spPr>
          <a:xfrm>
            <a:off x="6095999" y="5148391"/>
            <a:ext cx="6015439" cy="453903"/>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2000" dirty="0">
                <a:latin typeface="+mn-lt"/>
              </a:rPr>
              <a:t>The collapsed layout will depend on the width of your window. Data will move around if you resize the window.</a:t>
            </a:r>
          </a:p>
        </p:txBody>
      </p:sp>
      <p:sp>
        <p:nvSpPr>
          <p:cNvPr id="20" name="TextBox 19">
            <a:extLst>
              <a:ext uri="{FF2B5EF4-FFF2-40B4-BE49-F238E27FC236}">
                <a16:creationId xmlns:a16="http://schemas.microsoft.com/office/drawing/2014/main" id="{3E5EC70F-6CFB-46C9-827C-13A37F3B22E2}"/>
              </a:ext>
            </a:extLst>
          </p:cNvPr>
          <p:cNvSpPr txBox="1"/>
          <p:nvPr/>
        </p:nvSpPr>
        <p:spPr>
          <a:xfrm>
            <a:off x="3466394" y="122285"/>
            <a:ext cx="7903013" cy="461665"/>
          </a:xfrm>
          <a:prstGeom prst="rect">
            <a:avLst/>
          </a:prstGeom>
          <a:noFill/>
        </p:spPr>
        <p:txBody>
          <a:bodyPr wrap="square" rtlCol="0">
            <a:spAutoFit/>
          </a:bodyPr>
          <a:lstStyle/>
          <a:p>
            <a:r>
              <a:rPr lang="en-IE" sz="2400" dirty="0">
                <a:solidFill>
                  <a:schemeClr val="accent6"/>
                </a:solidFill>
              </a:rPr>
              <a:t>Key Block: Static &gt; Collapsed &amp; Variable</a:t>
            </a:r>
          </a:p>
        </p:txBody>
      </p:sp>
      <p:pic>
        <p:nvPicPr>
          <p:cNvPr id="22" name="Picture 21">
            <a:extLst>
              <a:ext uri="{FF2B5EF4-FFF2-40B4-BE49-F238E27FC236}">
                <a16:creationId xmlns:a16="http://schemas.microsoft.com/office/drawing/2014/main" id="{05E80F1A-0E4C-45F5-8861-9BF4ADA5CFF5}"/>
              </a:ext>
            </a:extLst>
          </p:cNvPr>
          <p:cNvPicPr>
            <a:picLocks noChangeAspect="1"/>
          </p:cNvPicPr>
          <p:nvPr/>
        </p:nvPicPr>
        <p:blipFill>
          <a:blip r:embed="rId4"/>
          <a:stretch>
            <a:fillRect/>
          </a:stretch>
        </p:blipFill>
        <p:spPr>
          <a:xfrm>
            <a:off x="6095998" y="795000"/>
            <a:ext cx="5664123" cy="1240167"/>
          </a:xfrm>
          <a:prstGeom prst="rect">
            <a:avLst/>
          </a:prstGeom>
        </p:spPr>
      </p:pic>
      <p:pic>
        <p:nvPicPr>
          <p:cNvPr id="23" name="Picture 22">
            <a:extLst>
              <a:ext uri="{FF2B5EF4-FFF2-40B4-BE49-F238E27FC236}">
                <a16:creationId xmlns:a16="http://schemas.microsoft.com/office/drawing/2014/main" id="{6678DE67-A270-4845-91C9-5FF7D9C5B213}"/>
              </a:ext>
            </a:extLst>
          </p:cNvPr>
          <p:cNvPicPr>
            <a:picLocks noChangeAspect="1"/>
          </p:cNvPicPr>
          <p:nvPr/>
        </p:nvPicPr>
        <p:blipFill>
          <a:blip r:embed="rId5"/>
          <a:stretch>
            <a:fillRect/>
          </a:stretch>
        </p:blipFill>
        <p:spPr>
          <a:xfrm>
            <a:off x="5670139" y="2717553"/>
            <a:ext cx="6441298" cy="372107"/>
          </a:xfrm>
          <a:prstGeom prst="rect">
            <a:avLst/>
          </a:prstGeom>
        </p:spPr>
      </p:pic>
      <p:pic>
        <p:nvPicPr>
          <p:cNvPr id="31" name="Picture 30">
            <a:extLst>
              <a:ext uri="{FF2B5EF4-FFF2-40B4-BE49-F238E27FC236}">
                <a16:creationId xmlns:a16="http://schemas.microsoft.com/office/drawing/2014/main" id="{F91BDFD1-0E04-4552-B262-B60604A02F25}"/>
              </a:ext>
            </a:extLst>
          </p:cNvPr>
          <p:cNvPicPr>
            <a:picLocks noChangeAspect="1"/>
          </p:cNvPicPr>
          <p:nvPr/>
        </p:nvPicPr>
        <p:blipFill>
          <a:blip r:embed="rId5"/>
          <a:stretch>
            <a:fillRect/>
          </a:stretch>
        </p:blipFill>
        <p:spPr>
          <a:xfrm>
            <a:off x="179233" y="4307416"/>
            <a:ext cx="7246835" cy="418642"/>
          </a:xfrm>
          <a:prstGeom prst="rect">
            <a:avLst/>
          </a:prstGeom>
        </p:spPr>
      </p:pic>
      <p:pic>
        <p:nvPicPr>
          <p:cNvPr id="24" name="Picture 23">
            <a:extLst>
              <a:ext uri="{FF2B5EF4-FFF2-40B4-BE49-F238E27FC236}">
                <a16:creationId xmlns:a16="http://schemas.microsoft.com/office/drawing/2014/main" id="{533311F1-F845-4CBB-BEE9-EA02CEEC18E2}"/>
              </a:ext>
            </a:extLst>
          </p:cNvPr>
          <p:cNvPicPr>
            <a:picLocks noChangeAspect="1"/>
          </p:cNvPicPr>
          <p:nvPr/>
        </p:nvPicPr>
        <p:blipFill>
          <a:blip r:embed="rId6"/>
          <a:stretch>
            <a:fillRect/>
          </a:stretch>
        </p:blipFill>
        <p:spPr>
          <a:xfrm>
            <a:off x="551530" y="4791523"/>
            <a:ext cx="4504325" cy="1276773"/>
          </a:xfrm>
          <a:prstGeom prst="rect">
            <a:avLst/>
          </a:prstGeom>
        </p:spPr>
      </p:pic>
      <p:pic>
        <p:nvPicPr>
          <p:cNvPr id="25" name="Picture 24">
            <a:extLst>
              <a:ext uri="{FF2B5EF4-FFF2-40B4-BE49-F238E27FC236}">
                <a16:creationId xmlns:a16="http://schemas.microsoft.com/office/drawing/2014/main" id="{6E011EB9-31F2-4628-8983-AAC03C72D20E}"/>
              </a:ext>
            </a:extLst>
          </p:cNvPr>
          <p:cNvPicPr>
            <a:picLocks noChangeAspect="1"/>
          </p:cNvPicPr>
          <p:nvPr/>
        </p:nvPicPr>
        <p:blipFill>
          <a:blip r:embed="rId7"/>
          <a:stretch>
            <a:fillRect/>
          </a:stretch>
        </p:blipFill>
        <p:spPr>
          <a:xfrm>
            <a:off x="0" y="1086859"/>
            <a:ext cx="6126197" cy="589150"/>
          </a:xfrm>
          <a:prstGeom prst="rect">
            <a:avLst/>
          </a:prstGeom>
        </p:spPr>
      </p:pic>
      <p:grpSp>
        <p:nvGrpSpPr>
          <p:cNvPr id="26" name="Group 25">
            <a:extLst>
              <a:ext uri="{FF2B5EF4-FFF2-40B4-BE49-F238E27FC236}">
                <a16:creationId xmlns:a16="http://schemas.microsoft.com/office/drawing/2014/main" id="{8B76EC4A-FF1A-4EE3-A78D-D9BED68A447B}"/>
              </a:ext>
            </a:extLst>
          </p:cNvPr>
          <p:cNvGrpSpPr/>
          <p:nvPr/>
        </p:nvGrpSpPr>
        <p:grpSpPr>
          <a:xfrm>
            <a:off x="125151" y="91507"/>
            <a:ext cx="11793522" cy="578520"/>
            <a:chOff x="125151" y="91507"/>
            <a:chExt cx="11793522" cy="578520"/>
          </a:xfrm>
        </p:grpSpPr>
        <p:cxnSp>
          <p:nvCxnSpPr>
            <p:cNvPr id="27" name="Straight Connector 26">
              <a:extLst>
                <a:ext uri="{FF2B5EF4-FFF2-40B4-BE49-F238E27FC236}">
                  <a16:creationId xmlns:a16="http://schemas.microsoft.com/office/drawing/2014/main" id="{ABA38801-939C-40B7-B023-2C37D1F2A6E6}"/>
                </a:ext>
              </a:extLst>
            </p:cNvPr>
            <p:cNvCxnSpPr/>
            <p:nvPr/>
          </p:nvCxnSpPr>
          <p:spPr>
            <a:xfrm>
              <a:off x="241300" y="654947"/>
              <a:ext cx="11658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8" name="Picture 27" descr="A close up of a logo&#10;&#10;Description automatically generated">
              <a:extLst>
                <a:ext uri="{FF2B5EF4-FFF2-40B4-BE49-F238E27FC236}">
                  <a16:creationId xmlns:a16="http://schemas.microsoft.com/office/drawing/2014/main" id="{D6A4507C-EE88-4B34-8EBA-5DFB9F32615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703011" y="160691"/>
              <a:ext cx="2215662" cy="509336"/>
            </a:xfrm>
            <a:prstGeom prst="rect">
              <a:avLst/>
            </a:prstGeom>
          </p:spPr>
        </p:pic>
        <p:sp>
          <p:nvSpPr>
            <p:cNvPr id="29" name="TextBox 28">
              <a:extLst>
                <a:ext uri="{FF2B5EF4-FFF2-40B4-BE49-F238E27FC236}">
                  <a16:creationId xmlns:a16="http://schemas.microsoft.com/office/drawing/2014/main" id="{BD7702FD-FF01-40AD-833A-32D5A42B3A15}"/>
                </a:ext>
              </a:extLst>
            </p:cNvPr>
            <p:cNvSpPr txBox="1"/>
            <p:nvPr/>
          </p:nvSpPr>
          <p:spPr>
            <a:xfrm>
              <a:off x="125151" y="91507"/>
              <a:ext cx="3452779" cy="523220"/>
            </a:xfrm>
            <a:prstGeom prst="rect">
              <a:avLst/>
            </a:prstGeom>
            <a:noFill/>
          </p:spPr>
          <p:txBody>
            <a:bodyPr wrap="square" rtlCol="0">
              <a:spAutoFit/>
            </a:bodyPr>
            <a:lstStyle>
              <a:defPPr>
                <a:defRPr lang="en-US"/>
              </a:defPPr>
              <a:lvl1pPr>
                <a:defRPr sz="2400">
                  <a:solidFill>
                    <a:schemeClr val="accent6"/>
                  </a:solidFill>
                </a:defRPr>
              </a:lvl1pPr>
            </a:lstStyle>
            <a:p>
              <a:r>
                <a:rPr lang="en-IE" sz="2800" dirty="0"/>
                <a:t>General Differences - </a:t>
              </a:r>
            </a:p>
          </p:txBody>
        </p:sp>
      </p:grpSp>
      <p:sp>
        <p:nvSpPr>
          <p:cNvPr id="3" name="Slide Number Placeholder 2">
            <a:extLst>
              <a:ext uri="{FF2B5EF4-FFF2-40B4-BE49-F238E27FC236}">
                <a16:creationId xmlns:a16="http://schemas.microsoft.com/office/drawing/2014/main" id="{350EFC9F-6157-1092-C1F1-05E5417DCADC}"/>
              </a:ext>
            </a:extLst>
          </p:cNvPr>
          <p:cNvSpPr>
            <a:spLocks noGrp="1"/>
          </p:cNvSpPr>
          <p:nvPr>
            <p:ph type="sldNum" sz="quarter" idx="12"/>
          </p:nvPr>
        </p:nvSpPr>
        <p:spPr/>
        <p:txBody>
          <a:bodyPr/>
          <a:lstStyle/>
          <a:p>
            <a:fld id="{678384CA-791C-45F6-AAC4-155E66092AD1}" type="slidenum">
              <a:rPr lang="en-IE" smtClean="0"/>
              <a:t>15</a:t>
            </a:fld>
            <a:endParaRPr lang="en-IE"/>
          </a:p>
        </p:txBody>
      </p:sp>
    </p:spTree>
    <p:extLst>
      <p:ext uri="{BB962C8B-B14F-4D97-AF65-F5344CB8AC3E}">
        <p14:creationId xmlns:p14="http://schemas.microsoft.com/office/powerpoint/2010/main" val="4251418151"/>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27000"/>
          </a:schemeClr>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EADB1F80-0949-420B-BD0C-C97330C6D19D}"/>
              </a:ext>
            </a:extLst>
          </p:cNvPr>
          <p:cNvPicPr>
            <a:picLocks noChangeAspect="1"/>
          </p:cNvPicPr>
          <p:nvPr/>
        </p:nvPicPr>
        <p:blipFill rotWithShape="1">
          <a:blip r:embed="rId4"/>
          <a:srcRect l="6226" t="11269" r="85548" b="55919"/>
          <a:stretch/>
        </p:blipFill>
        <p:spPr>
          <a:xfrm>
            <a:off x="1298657" y="1099823"/>
            <a:ext cx="2430728" cy="2630526"/>
          </a:xfrm>
          <a:prstGeom prst="rect">
            <a:avLst/>
          </a:prstGeom>
        </p:spPr>
      </p:pic>
      <p:pic>
        <p:nvPicPr>
          <p:cNvPr id="11" name="Picture 10">
            <a:extLst>
              <a:ext uri="{FF2B5EF4-FFF2-40B4-BE49-F238E27FC236}">
                <a16:creationId xmlns:a16="http://schemas.microsoft.com/office/drawing/2014/main" id="{0D7AB8A5-D136-4C0F-8FA4-BB4145A81A49}"/>
              </a:ext>
            </a:extLst>
          </p:cNvPr>
          <p:cNvPicPr>
            <a:picLocks noChangeAspect="1"/>
          </p:cNvPicPr>
          <p:nvPr/>
        </p:nvPicPr>
        <p:blipFill>
          <a:blip r:embed="rId5"/>
          <a:stretch>
            <a:fillRect/>
          </a:stretch>
        </p:blipFill>
        <p:spPr>
          <a:xfrm>
            <a:off x="9632946" y="780092"/>
            <a:ext cx="2090034" cy="4763464"/>
          </a:xfrm>
          <a:prstGeom prst="rect">
            <a:avLst/>
          </a:prstGeom>
        </p:spPr>
      </p:pic>
      <p:sp>
        <p:nvSpPr>
          <p:cNvPr id="10" name="Oval 9">
            <a:extLst>
              <a:ext uri="{FF2B5EF4-FFF2-40B4-BE49-F238E27FC236}">
                <a16:creationId xmlns:a16="http://schemas.microsoft.com/office/drawing/2014/main" id="{DFC46058-D6B0-4B21-950D-F5187E3DF193}"/>
              </a:ext>
            </a:extLst>
          </p:cNvPr>
          <p:cNvSpPr/>
          <p:nvPr/>
        </p:nvSpPr>
        <p:spPr>
          <a:xfrm>
            <a:off x="11110400" y="690815"/>
            <a:ext cx="713262" cy="40022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E0C5B7AE-7C83-489D-9523-B1D48892F584}"/>
              </a:ext>
            </a:extLst>
          </p:cNvPr>
          <p:cNvSpPr/>
          <p:nvPr/>
        </p:nvSpPr>
        <p:spPr>
          <a:xfrm>
            <a:off x="9692073" y="4006697"/>
            <a:ext cx="612490" cy="28365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Arrow Connector 37">
            <a:extLst>
              <a:ext uri="{FF2B5EF4-FFF2-40B4-BE49-F238E27FC236}">
                <a16:creationId xmlns:a16="http://schemas.microsoft.com/office/drawing/2014/main" id="{37407381-C443-408C-9441-6FD923456BB6}"/>
              </a:ext>
            </a:extLst>
          </p:cNvPr>
          <p:cNvCxnSpPr>
            <a:cxnSpLocks/>
          </p:cNvCxnSpPr>
          <p:nvPr/>
        </p:nvCxnSpPr>
        <p:spPr>
          <a:xfrm flipH="1" flipV="1">
            <a:off x="3339101" y="1761722"/>
            <a:ext cx="6293846" cy="2595763"/>
          </a:xfrm>
          <a:prstGeom prst="straightConnector1">
            <a:avLst/>
          </a:prstGeom>
          <a:ln w="76200">
            <a:solidFill>
              <a:srgbClr val="FF0000">
                <a:alpha val="60000"/>
              </a:srgb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Title 1">
            <a:extLst>
              <a:ext uri="{FF2B5EF4-FFF2-40B4-BE49-F238E27FC236}">
                <a16:creationId xmlns:a16="http://schemas.microsoft.com/office/drawing/2014/main" id="{58808B71-56FC-48B4-8CCF-345CA6348C79}"/>
              </a:ext>
            </a:extLst>
          </p:cNvPr>
          <p:cNvSpPr txBox="1">
            <a:spLocks/>
          </p:cNvSpPr>
          <p:nvPr/>
        </p:nvSpPr>
        <p:spPr>
          <a:xfrm>
            <a:off x="0" y="4333915"/>
            <a:ext cx="8174516" cy="1679579"/>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Calibri" panose="020F0502020204030204" pitchFamily="34" charset="0"/>
              <a:buChar char="›"/>
            </a:pPr>
            <a:r>
              <a:rPr lang="en-IE" sz="2000" dirty="0">
                <a:latin typeface="+mn-lt"/>
              </a:rPr>
              <a:t>Options Menu is now split into Related and Tools menus.</a:t>
            </a:r>
          </a:p>
          <a:p>
            <a:pPr marL="342900" indent="-342900">
              <a:buFont typeface="Calibri" panose="020F0502020204030204" pitchFamily="34" charset="0"/>
              <a:buChar char="›"/>
            </a:pPr>
            <a:r>
              <a:rPr lang="en-IE" sz="2000" dirty="0">
                <a:latin typeface="+mn-lt"/>
              </a:rPr>
              <a:t>If the Option was for the particular form (tab navigation or taking action on that data) it has been moved to the Tools menu.</a:t>
            </a:r>
          </a:p>
          <a:p>
            <a:pPr marL="342900" indent="-342900">
              <a:buFont typeface="Calibri" panose="020F0502020204030204" pitchFamily="34" charset="0"/>
              <a:buChar char="›"/>
            </a:pPr>
            <a:r>
              <a:rPr lang="en-IE" sz="2000" dirty="0">
                <a:latin typeface="+mn-lt"/>
              </a:rPr>
              <a:t>If the Option was to go to another form, it has been moved to Related menu. </a:t>
            </a:r>
          </a:p>
          <a:p>
            <a:pPr marL="342900" indent="-342900">
              <a:buFont typeface="Calibri" panose="020F0502020204030204" pitchFamily="34" charset="0"/>
              <a:buChar char="›"/>
            </a:pPr>
            <a:r>
              <a:rPr lang="en-IE" sz="2000" dirty="0">
                <a:latin typeface="+mn-lt"/>
              </a:rPr>
              <a:t>You will find Related and Tools menus located on the top right corner on the user interface. </a:t>
            </a:r>
          </a:p>
        </p:txBody>
      </p:sp>
      <p:sp>
        <p:nvSpPr>
          <p:cNvPr id="67" name="TextBox 66">
            <a:extLst>
              <a:ext uri="{FF2B5EF4-FFF2-40B4-BE49-F238E27FC236}">
                <a16:creationId xmlns:a16="http://schemas.microsoft.com/office/drawing/2014/main" id="{D2DCCB42-54BF-4808-81F5-98EBDF313118}"/>
              </a:ext>
            </a:extLst>
          </p:cNvPr>
          <p:cNvSpPr txBox="1"/>
          <p:nvPr/>
        </p:nvSpPr>
        <p:spPr>
          <a:xfrm>
            <a:off x="3466394" y="122285"/>
            <a:ext cx="7903013" cy="461665"/>
          </a:xfrm>
          <a:prstGeom prst="rect">
            <a:avLst/>
          </a:prstGeom>
          <a:noFill/>
        </p:spPr>
        <p:txBody>
          <a:bodyPr wrap="square" rtlCol="0">
            <a:spAutoFit/>
          </a:bodyPr>
          <a:lstStyle/>
          <a:p>
            <a:r>
              <a:rPr lang="en-IE" sz="2400" dirty="0">
                <a:solidFill>
                  <a:schemeClr val="accent6"/>
                </a:solidFill>
              </a:rPr>
              <a:t>Options Menu &gt; Related &amp; Tools Menu</a:t>
            </a:r>
          </a:p>
        </p:txBody>
      </p:sp>
      <p:pic>
        <p:nvPicPr>
          <p:cNvPr id="6" name="Picture 5">
            <a:extLst>
              <a:ext uri="{FF2B5EF4-FFF2-40B4-BE49-F238E27FC236}">
                <a16:creationId xmlns:a16="http://schemas.microsoft.com/office/drawing/2014/main" id="{D3AEE3D1-CA18-4260-B77B-90CFB1C809CA}"/>
              </a:ext>
            </a:extLst>
          </p:cNvPr>
          <p:cNvPicPr>
            <a:picLocks noChangeAspect="1"/>
          </p:cNvPicPr>
          <p:nvPr/>
        </p:nvPicPr>
        <p:blipFill>
          <a:blip r:embed="rId6"/>
          <a:stretch>
            <a:fillRect/>
          </a:stretch>
        </p:blipFill>
        <p:spPr>
          <a:xfrm>
            <a:off x="7094481" y="775082"/>
            <a:ext cx="2346774" cy="1677085"/>
          </a:xfrm>
          <a:prstGeom prst="rect">
            <a:avLst/>
          </a:prstGeom>
        </p:spPr>
      </p:pic>
      <p:sp>
        <p:nvSpPr>
          <p:cNvPr id="13" name="Oval 12">
            <a:extLst>
              <a:ext uri="{FF2B5EF4-FFF2-40B4-BE49-F238E27FC236}">
                <a16:creationId xmlns:a16="http://schemas.microsoft.com/office/drawing/2014/main" id="{3190EE07-2219-4464-A4BF-8C9267017BEC}"/>
              </a:ext>
            </a:extLst>
          </p:cNvPr>
          <p:cNvSpPr/>
          <p:nvPr/>
        </p:nvSpPr>
        <p:spPr>
          <a:xfrm>
            <a:off x="8251443" y="709895"/>
            <a:ext cx="713262" cy="40022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0" name="Straight Arrow Connector 39">
            <a:extLst>
              <a:ext uri="{FF2B5EF4-FFF2-40B4-BE49-F238E27FC236}">
                <a16:creationId xmlns:a16="http://schemas.microsoft.com/office/drawing/2014/main" id="{0AE94571-4CA0-49B6-964B-C0D81094FDDF}"/>
              </a:ext>
            </a:extLst>
          </p:cNvPr>
          <p:cNvCxnSpPr>
            <a:cxnSpLocks/>
          </p:cNvCxnSpPr>
          <p:nvPr/>
        </p:nvCxnSpPr>
        <p:spPr>
          <a:xfrm flipH="1">
            <a:off x="3565133" y="1426683"/>
            <a:ext cx="3659165" cy="1730277"/>
          </a:xfrm>
          <a:prstGeom prst="straightConnector1">
            <a:avLst/>
          </a:prstGeom>
          <a:ln w="76200">
            <a:solidFill>
              <a:srgbClr val="FF0000">
                <a:alpha val="60000"/>
              </a:srgb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D0473E50-C731-4495-B239-323F6064F942}"/>
              </a:ext>
            </a:extLst>
          </p:cNvPr>
          <p:cNvGrpSpPr/>
          <p:nvPr/>
        </p:nvGrpSpPr>
        <p:grpSpPr>
          <a:xfrm>
            <a:off x="125151" y="91507"/>
            <a:ext cx="11793522" cy="578520"/>
            <a:chOff x="125151" y="91507"/>
            <a:chExt cx="11793522" cy="578520"/>
          </a:xfrm>
        </p:grpSpPr>
        <p:cxnSp>
          <p:nvCxnSpPr>
            <p:cNvPr id="24" name="Straight Connector 23">
              <a:extLst>
                <a:ext uri="{FF2B5EF4-FFF2-40B4-BE49-F238E27FC236}">
                  <a16:creationId xmlns:a16="http://schemas.microsoft.com/office/drawing/2014/main" id="{A9C0D9DE-02BF-49DB-9BAD-737F4407A2CA}"/>
                </a:ext>
              </a:extLst>
            </p:cNvPr>
            <p:cNvCxnSpPr/>
            <p:nvPr/>
          </p:nvCxnSpPr>
          <p:spPr>
            <a:xfrm>
              <a:off x="241300" y="654947"/>
              <a:ext cx="11658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5" name="Picture 24" descr="A close up of a logo&#10;&#10;Description automatically generated">
              <a:extLst>
                <a:ext uri="{FF2B5EF4-FFF2-40B4-BE49-F238E27FC236}">
                  <a16:creationId xmlns:a16="http://schemas.microsoft.com/office/drawing/2014/main" id="{17076569-D087-4BA2-8795-D5BC94DB3B9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03011" y="160691"/>
              <a:ext cx="2215662" cy="509336"/>
            </a:xfrm>
            <a:prstGeom prst="rect">
              <a:avLst/>
            </a:prstGeom>
          </p:spPr>
        </p:pic>
        <p:sp>
          <p:nvSpPr>
            <p:cNvPr id="26" name="TextBox 25">
              <a:extLst>
                <a:ext uri="{FF2B5EF4-FFF2-40B4-BE49-F238E27FC236}">
                  <a16:creationId xmlns:a16="http://schemas.microsoft.com/office/drawing/2014/main" id="{499A4C18-788E-47C8-81AA-7915A66C4632}"/>
                </a:ext>
              </a:extLst>
            </p:cNvPr>
            <p:cNvSpPr txBox="1"/>
            <p:nvPr/>
          </p:nvSpPr>
          <p:spPr>
            <a:xfrm>
              <a:off x="125151" y="91507"/>
              <a:ext cx="3452779" cy="523220"/>
            </a:xfrm>
            <a:prstGeom prst="rect">
              <a:avLst/>
            </a:prstGeom>
            <a:noFill/>
          </p:spPr>
          <p:txBody>
            <a:bodyPr wrap="square" rtlCol="0">
              <a:spAutoFit/>
            </a:bodyPr>
            <a:lstStyle>
              <a:defPPr>
                <a:defRPr lang="en-US"/>
              </a:defPPr>
              <a:lvl1pPr>
                <a:defRPr sz="2400">
                  <a:solidFill>
                    <a:schemeClr val="accent6"/>
                  </a:solidFill>
                </a:defRPr>
              </a:lvl1pPr>
            </a:lstStyle>
            <a:p>
              <a:r>
                <a:rPr lang="en-IE" sz="2800" dirty="0"/>
                <a:t>General Differences - </a:t>
              </a:r>
            </a:p>
          </p:txBody>
        </p:sp>
      </p:grpSp>
      <p:sp>
        <p:nvSpPr>
          <p:cNvPr id="3" name="Slide Number Placeholder 2">
            <a:extLst>
              <a:ext uri="{FF2B5EF4-FFF2-40B4-BE49-F238E27FC236}">
                <a16:creationId xmlns:a16="http://schemas.microsoft.com/office/drawing/2014/main" id="{39E29C55-34EC-A5B9-156A-7847F03B5BE1}"/>
              </a:ext>
            </a:extLst>
          </p:cNvPr>
          <p:cNvSpPr>
            <a:spLocks noGrp="1"/>
          </p:cNvSpPr>
          <p:nvPr>
            <p:ph type="sldNum" sz="quarter" idx="12"/>
          </p:nvPr>
        </p:nvSpPr>
        <p:spPr/>
        <p:txBody>
          <a:bodyPr/>
          <a:lstStyle/>
          <a:p>
            <a:fld id="{678384CA-791C-45F6-AAC4-155E66092AD1}" type="slidenum">
              <a:rPr lang="en-IE" smtClean="0"/>
              <a:t>16</a:t>
            </a:fld>
            <a:endParaRPr lang="en-IE"/>
          </a:p>
        </p:txBody>
      </p:sp>
    </p:spTree>
    <p:extLst>
      <p:ext uri="{BB962C8B-B14F-4D97-AF65-F5344CB8AC3E}">
        <p14:creationId xmlns:p14="http://schemas.microsoft.com/office/powerpoint/2010/main" val="1450779064"/>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27000"/>
          </a:schemeClr>
        </a:solidFill>
        <a:effectLst/>
      </p:bgPr>
    </p:bg>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FE1B5A6E-88F8-4650-9ED7-978578DF54D8}"/>
              </a:ext>
            </a:extLst>
          </p:cNvPr>
          <p:cNvPicPr>
            <a:picLocks noChangeAspect="1"/>
          </p:cNvPicPr>
          <p:nvPr/>
        </p:nvPicPr>
        <p:blipFill>
          <a:blip r:embed="rId4"/>
          <a:stretch>
            <a:fillRect/>
          </a:stretch>
        </p:blipFill>
        <p:spPr>
          <a:xfrm>
            <a:off x="9176509" y="795300"/>
            <a:ext cx="2090034" cy="4763464"/>
          </a:xfrm>
          <a:prstGeom prst="rect">
            <a:avLst/>
          </a:prstGeom>
        </p:spPr>
      </p:pic>
      <p:sp>
        <p:nvSpPr>
          <p:cNvPr id="10" name="Oval 9">
            <a:extLst>
              <a:ext uri="{FF2B5EF4-FFF2-40B4-BE49-F238E27FC236}">
                <a16:creationId xmlns:a16="http://schemas.microsoft.com/office/drawing/2014/main" id="{DFC46058-D6B0-4B21-950D-F5187E3DF193}"/>
              </a:ext>
            </a:extLst>
          </p:cNvPr>
          <p:cNvSpPr/>
          <p:nvPr/>
        </p:nvSpPr>
        <p:spPr>
          <a:xfrm>
            <a:off x="10657897" y="711642"/>
            <a:ext cx="713262" cy="40022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itle 1">
            <a:extLst>
              <a:ext uri="{FF2B5EF4-FFF2-40B4-BE49-F238E27FC236}">
                <a16:creationId xmlns:a16="http://schemas.microsoft.com/office/drawing/2014/main" id="{58808B71-56FC-48B4-8CCF-345CA6348C79}"/>
              </a:ext>
            </a:extLst>
          </p:cNvPr>
          <p:cNvSpPr txBox="1">
            <a:spLocks/>
          </p:cNvSpPr>
          <p:nvPr/>
        </p:nvSpPr>
        <p:spPr>
          <a:xfrm>
            <a:off x="366241" y="4158856"/>
            <a:ext cx="8174516" cy="1679579"/>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2000" dirty="0">
                <a:latin typeface="+mn-lt"/>
              </a:rPr>
              <a:t>Most of the other items available under Item, Record and Help menus also moved to the Tools Menu.</a:t>
            </a:r>
          </a:p>
        </p:txBody>
      </p:sp>
      <p:sp>
        <p:nvSpPr>
          <p:cNvPr id="11" name="Arrow: Down 10">
            <a:extLst>
              <a:ext uri="{FF2B5EF4-FFF2-40B4-BE49-F238E27FC236}">
                <a16:creationId xmlns:a16="http://schemas.microsoft.com/office/drawing/2014/main" id="{FB65D870-B452-4194-B2D8-C2A9289307F3}"/>
              </a:ext>
            </a:extLst>
          </p:cNvPr>
          <p:cNvSpPr/>
          <p:nvPr/>
        </p:nvSpPr>
        <p:spPr>
          <a:xfrm rot="16200000">
            <a:off x="7895086" y="2117487"/>
            <a:ext cx="418641" cy="1087999"/>
          </a:xfrm>
          <a:prstGeom prst="downArrow">
            <a:avLst>
              <a:gd name="adj1" fmla="val 35530"/>
              <a:gd name="adj2" fmla="val 68448"/>
            </a:avLst>
          </a:prstGeom>
          <a:solidFill>
            <a:schemeClr val="accent4">
              <a:alpha val="54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IE"/>
          </a:p>
        </p:txBody>
      </p:sp>
      <p:pic>
        <p:nvPicPr>
          <p:cNvPr id="28" name="Content Placeholder 3">
            <a:extLst>
              <a:ext uri="{FF2B5EF4-FFF2-40B4-BE49-F238E27FC236}">
                <a16:creationId xmlns:a16="http://schemas.microsoft.com/office/drawing/2014/main" id="{D817E307-C2FA-4AB2-8BAF-AF169E98A55B}"/>
              </a:ext>
            </a:extLst>
          </p:cNvPr>
          <p:cNvPicPr>
            <a:picLocks noGrp="1" noChangeAspect="1"/>
          </p:cNvPicPr>
          <p:nvPr>
            <p:ph idx="1"/>
          </p:nvPr>
        </p:nvPicPr>
        <p:blipFill rotWithShape="1">
          <a:blip r:embed="rId5">
            <a:extLst>
              <a:ext uri="{28A0092B-C50C-407E-A947-70E740481C1C}">
                <a14:useLocalDpi xmlns:a14="http://schemas.microsoft.com/office/drawing/2010/main"/>
              </a:ext>
            </a:extLst>
          </a:blip>
          <a:srcRect/>
          <a:stretch/>
        </p:blipFill>
        <p:spPr>
          <a:xfrm>
            <a:off x="1485769" y="1719411"/>
            <a:ext cx="938870" cy="1343305"/>
          </a:xfrm>
          <a:prstGeom prst="rect">
            <a:avLst/>
          </a:prstGeom>
        </p:spPr>
      </p:pic>
      <p:pic>
        <p:nvPicPr>
          <p:cNvPr id="29" name="Picture 28">
            <a:extLst>
              <a:ext uri="{FF2B5EF4-FFF2-40B4-BE49-F238E27FC236}">
                <a16:creationId xmlns:a16="http://schemas.microsoft.com/office/drawing/2014/main" id="{7E8D0409-490A-4120-919A-720881F60004}"/>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2881255" y="1224024"/>
            <a:ext cx="1126643" cy="2422279"/>
          </a:xfrm>
          <a:prstGeom prst="rect">
            <a:avLst/>
          </a:prstGeom>
        </p:spPr>
      </p:pic>
      <p:pic>
        <p:nvPicPr>
          <p:cNvPr id="30" name="Picture 29">
            <a:extLst>
              <a:ext uri="{FF2B5EF4-FFF2-40B4-BE49-F238E27FC236}">
                <a16:creationId xmlns:a16="http://schemas.microsoft.com/office/drawing/2014/main" id="{A8E5F177-D89E-4AA6-985A-FDE30F5E4097}"/>
              </a:ext>
            </a:extLst>
          </p:cNvPr>
          <p:cNvPicPr>
            <a:picLocks noChangeAspect="1"/>
          </p:cNvPicPr>
          <p:nvPr/>
        </p:nvPicPr>
        <p:blipFill rotWithShape="1">
          <a:blip r:embed="rId7">
            <a:extLst>
              <a:ext uri="{28A0092B-C50C-407E-A947-70E740481C1C}">
                <a14:useLocalDpi xmlns:a14="http://schemas.microsoft.com/office/drawing/2010/main"/>
              </a:ext>
            </a:extLst>
          </a:blip>
          <a:srcRect/>
          <a:stretch/>
        </p:blipFill>
        <p:spPr>
          <a:xfrm>
            <a:off x="4453499" y="887121"/>
            <a:ext cx="1680769" cy="3470363"/>
          </a:xfrm>
          <a:prstGeom prst="rect">
            <a:avLst/>
          </a:prstGeom>
        </p:spPr>
      </p:pic>
      <p:sp>
        <p:nvSpPr>
          <p:cNvPr id="61" name="TextBox 60">
            <a:extLst>
              <a:ext uri="{FF2B5EF4-FFF2-40B4-BE49-F238E27FC236}">
                <a16:creationId xmlns:a16="http://schemas.microsoft.com/office/drawing/2014/main" id="{0BA2B12A-6B9B-4365-B36D-A80933628283}"/>
              </a:ext>
            </a:extLst>
          </p:cNvPr>
          <p:cNvSpPr txBox="1"/>
          <p:nvPr/>
        </p:nvSpPr>
        <p:spPr>
          <a:xfrm>
            <a:off x="3466394" y="122285"/>
            <a:ext cx="7903013" cy="461665"/>
          </a:xfrm>
          <a:prstGeom prst="rect">
            <a:avLst/>
          </a:prstGeom>
          <a:noFill/>
        </p:spPr>
        <p:txBody>
          <a:bodyPr wrap="square" rtlCol="0">
            <a:spAutoFit/>
          </a:bodyPr>
          <a:lstStyle/>
          <a:p>
            <a:r>
              <a:rPr lang="en-IE" sz="2400" dirty="0">
                <a:solidFill>
                  <a:schemeClr val="accent6"/>
                </a:solidFill>
              </a:rPr>
              <a:t>Item, Record, Tools &amp; Help Menus &gt; Tools Menu</a:t>
            </a:r>
          </a:p>
        </p:txBody>
      </p:sp>
      <p:grpSp>
        <p:nvGrpSpPr>
          <p:cNvPr id="23" name="Group 22">
            <a:extLst>
              <a:ext uri="{FF2B5EF4-FFF2-40B4-BE49-F238E27FC236}">
                <a16:creationId xmlns:a16="http://schemas.microsoft.com/office/drawing/2014/main" id="{2570B677-EDED-4CF2-A014-8EE472C621B0}"/>
              </a:ext>
            </a:extLst>
          </p:cNvPr>
          <p:cNvGrpSpPr/>
          <p:nvPr/>
        </p:nvGrpSpPr>
        <p:grpSpPr>
          <a:xfrm>
            <a:off x="125151" y="91507"/>
            <a:ext cx="11793522" cy="578520"/>
            <a:chOff x="125151" y="91507"/>
            <a:chExt cx="11793522" cy="578520"/>
          </a:xfrm>
        </p:grpSpPr>
        <p:cxnSp>
          <p:nvCxnSpPr>
            <p:cNvPr id="24" name="Straight Connector 23">
              <a:extLst>
                <a:ext uri="{FF2B5EF4-FFF2-40B4-BE49-F238E27FC236}">
                  <a16:creationId xmlns:a16="http://schemas.microsoft.com/office/drawing/2014/main" id="{135886F5-8905-486F-9EA4-02E2DFD6AE92}"/>
                </a:ext>
              </a:extLst>
            </p:cNvPr>
            <p:cNvCxnSpPr/>
            <p:nvPr/>
          </p:nvCxnSpPr>
          <p:spPr>
            <a:xfrm>
              <a:off x="241300" y="654947"/>
              <a:ext cx="11658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5" name="Picture 24" descr="A close up of a logo&#10;&#10;Description automatically generated">
              <a:extLst>
                <a:ext uri="{FF2B5EF4-FFF2-40B4-BE49-F238E27FC236}">
                  <a16:creationId xmlns:a16="http://schemas.microsoft.com/office/drawing/2014/main" id="{39FECEE9-8A3D-4CDF-A105-947703C9909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703011" y="160691"/>
              <a:ext cx="2215662" cy="509336"/>
            </a:xfrm>
            <a:prstGeom prst="rect">
              <a:avLst/>
            </a:prstGeom>
          </p:spPr>
        </p:pic>
        <p:sp>
          <p:nvSpPr>
            <p:cNvPr id="26" name="TextBox 25">
              <a:extLst>
                <a:ext uri="{FF2B5EF4-FFF2-40B4-BE49-F238E27FC236}">
                  <a16:creationId xmlns:a16="http://schemas.microsoft.com/office/drawing/2014/main" id="{0B392BF5-E8DB-4BEB-87B3-65D957600635}"/>
                </a:ext>
              </a:extLst>
            </p:cNvPr>
            <p:cNvSpPr txBox="1"/>
            <p:nvPr/>
          </p:nvSpPr>
          <p:spPr>
            <a:xfrm>
              <a:off x="125151" y="91507"/>
              <a:ext cx="3452779" cy="523220"/>
            </a:xfrm>
            <a:prstGeom prst="rect">
              <a:avLst/>
            </a:prstGeom>
            <a:noFill/>
          </p:spPr>
          <p:txBody>
            <a:bodyPr wrap="square" rtlCol="0">
              <a:spAutoFit/>
            </a:bodyPr>
            <a:lstStyle>
              <a:defPPr>
                <a:defRPr lang="en-US"/>
              </a:defPPr>
              <a:lvl1pPr>
                <a:defRPr sz="2400">
                  <a:solidFill>
                    <a:schemeClr val="accent6"/>
                  </a:solidFill>
                </a:defRPr>
              </a:lvl1pPr>
            </a:lstStyle>
            <a:p>
              <a:r>
                <a:rPr lang="en-IE" sz="2800" dirty="0"/>
                <a:t>General Differences - </a:t>
              </a:r>
            </a:p>
          </p:txBody>
        </p:sp>
      </p:grpSp>
      <p:sp>
        <p:nvSpPr>
          <p:cNvPr id="3" name="Slide Number Placeholder 2">
            <a:extLst>
              <a:ext uri="{FF2B5EF4-FFF2-40B4-BE49-F238E27FC236}">
                <a16:creationId xmlns:a16="http://schemas.microsoft.com/office/drawing/2014/main" id="{0F9E75E2-7396-3EA2-FE3A-2F50855ACA87}"/>
              </a:ext>
            </a:extLst>
          </p:cNvPr>
          <p:cNvSpPr>
            <a:spLocks noGrp="1"/>
          </p:cNvSpPr>
          <p:nvPr>
            <p:ph type="sldNum" sz="quarter" idx="12"/>
          </p:nvPr>
        </p:nvSpPr>
        <p:spPr/>
        <p:txBody>
          <a:bodyPr/>
          <a:lstStyle/>
          <a:p>
            <a:fld id="{678384CA-791C-45F6-AAC4-155E66092AD1}" type="slidenum">
              <a:rPr lang="en-IE" smtClean="0"/>
              <a:t>17</a:t>
            </a:fld>
            <a:endParaRPr lang="en-IE"/>
          </a:p>
        </p:txBody>
      </p:sp>
    </p:spTree>
    <p:extLst>
      <p:ext uri="{BB962C8B-B14F-4D97-AF65-F5344CB8AC3E}">
        <p14:creationId xmlns:p14="http://schemas.microsoft.com/office/powerpoint/2010/main" val="734968955"/>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27000"/>
          </a:schemeClr>
        </a:solid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9EA56FDA-9557-455A-BCAA-31CE426E54EA}"/>
              </a:ext>
            </a:extLst>
          </p:cNvPr>
          <p:cNvPicPr>
            <a:picLocks noChangeAspect="1"/>
          </p:cNvPicPr>
          <p:nvPr/>
        </p:nvPicPr>
        <p:blipFill>
          <a:blip r:embed="rId4"/>
          <a:stretch>
            <a:fillRect/>
          </a:stretch>
        </p:blipFill>
        <p:spPr>
          <a:xfrm>
            <a:off x="9176509" y="795300"/>
            <a:ext cx="2090034" cy="4763464"/>
          </a:xfrm>
          <a:prstGeom prst="rect">
            <a:avLst/>
          </a:prstGeom>
        </p:spPr>
      </p:pic>
      <p:sp>
        <p:nvSpPr>
          <p:cNvPr id="10" name="Oval 9">
            <a:extLst>
              <a:ext uri="{FF2B5EF4-FFF2-40B4-BE49-F238E27FC236}">
                <a16:creationId xmlns:a16="http://schemas.microsoft.com/office/drawing/2014/main" id="{DFC46058-D6B0-4B21-950D-F5187E3DF193}"/>
              </a:ext>
            </a:extLst>
          </p:cNvPr>
          <p:cNvSpPr/>
          <p:nvPr/>
        </p:nvSpPr>
        <p:spPr>
          <a:xfrm>
            <a:off x="10656145" y="711471"/>
            <a:ext cx="713262" cy="40022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itle 1">
            <a:extLst>
              <a:ext uri="{FF2B5EF4-FFF2-40B4-BE49-F238E27FC236}">
                <a16:creationId xmlns:a16="http://schemas.microsoft.com/office/drawing/2014/main" id="{58808B71-56FC-48B4-8CCF-345CA6348C79}"/>
              </a:ext>
            </a:extLst>
          </p:cNvPr>
          <p:cNvSpPr txBox="1">
            <a:spLocks/>
          </p:cNvSpPr>
          <p:nvPr/>
        </p:nvSpPr>
        <p:spPr>
          <a:xfrm>
            <a:off x="316859" y="1282415"/>
            <a:ext cx="5417614" cy="4159128"/>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2000" b="1" dirty="0">
                <a:latin typeface="+mn-lt"/>
              </a:rPr>
              <a:t>Banner 8: </a:t>
            </a:r>
            <a:r>
              <a:rPr lang="en-IE" sz="2000" dirty="0">
                <a:latin typeface="+mn-lt"/>
              </a:rPr>
              <a:t>To extract data, users would click Help </a:t>
            </a:r>
          </a:p>
          <a:p>
            <a:r>
              <a:rPr lang="en-IE" sz="2000" dirty="0">
                <a:latin typeface="+mn-lt"/>
              </a:rPr>
              <a:t>-&gt; Extract Data with/No Key. </a:t>
            </a:r>
          </a:p>
          <a:p>
            <a:endParaRPr lang="en-IE" sz="2000" b="1" dirty="0">
              <a:latin typeface="+mn-lt"/>
            </a:endParaRPr>
          </a:p>
          <a:p>
            <a:r>
              <a:rPr lang="en-IE" sz="2000" b="1" dirty="0">
                <a:latin typeface="+mn-lt"/>
              </a:rPr>
              <a:t>Banner 9: </a:t>
            </a:r>
            <a:r>
              <a:rPr lang="en-IE" sz="2000" dirty="0">
                <a:latin typeface="+mn-lt"/>
              </a:rPr>
              <a:t>Users will now click Tools -&gt; Export.</a:t>
            </a:r>
            <a:endParaRPr lang="en-IE" sz="2000" b="1" dirty="0">
              <a:latin typeface="+mn-lt"/>
            </a:endParaRPr>
          </a:p>
          <a:p>
            <a:endParaRPr lang="en-IE" sz="2000" dirty="0">
              <a:latin typeface="+mn-lt"/>
            </a:endParaRPr>
          </a:p>
          <a:p>
            <a:r>
              <a:rPr lang="en-IE" sz="2000" dirty="0">
                <a:latin typeface="+mn-lt"/>
              </a:rPr>
              <a:t>Export is only available if it has been turned on for that particular page.</a:t>
            </a:r>
          </a:p>
          <a:p>
            <a:endParaRPr lang="en-IE" sz="2000" dirty="0">
              <a:latin typeface="+mn-lt"/>
            </a:endParaRPr>
          </a:p>
          <a:p>
            <a:r>
              <a:rPr lang="en-IE" sz="2000" dirty="0">
                <a:latin typeface="+mn-lt"/>
              </a:rPr>
              <a:t>If the Export functionality is not working but it would be helpful to have, please log it with us and we can work with Ellucian to determine if it can function for that particular page.</a:t>
            </a:r>
          </a:p>
        </p:txBody>
      </p:sp>
      <p:pic>
        <p:nvPicPr>
          <p:cNvPr id="7" name="Picture 6">
            <a:extLst>
              <a:ext uri="{FF2B5EF4-FFF2-40B4-BE49-F238E27FC236}">
                <a16:creationId xmlns:a16="http://schemas.microsoft.com/office/drawing/2014/main" id="{7ECBE880-6316-4E6F-8C2A-EA82505A3F65}"/>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5826351" y="772817"/>
            <a:ext cx="1870422" cy="3861949"/>
          </a:xfrm>
          <a:prstGeom prst="rect">
            <a:avLst/>
          </a:prstGeom>
        </p:spPr>
      </p:pic>
      <p:cxnSp>
        <p:nvCxnSpPr>
          <p:cNvPr id="26" name="Straight Arrow Connector 25">
            <a:extLst>
              <a:ext uri="{FF2B5EF4-FFF2-40B4-BE49-F238E27FC236}">
                <a16:creationId xmlns:a16="http://schemas.microsoft.com/office/drawing/2014/main" id="{EA9A38BF-0AFA-4DAB-8CBE-AE753A734785}"/>
              </a:ext>
            </a:extLst>
          </p:cNvPr>
          <p:cNvCxnSpPr>
            <a:cxnSpLocks/>
          </p:cNvCxnSpPr>
          <p:nvPr/>
        </p:nvCxnSpPr>
        <p:spPr>
          <a:xfrm flipV="1">
            <a:off x="7436386" y="1984664"/>
            <a:ext cx="1821914" cy="1683700"/>
          </a:xfrm>
          <a:prstGeom prst="straightConnector1">
            <a:avLst/>
          </a:prstGeom>
          <a:ln w="76200">
            <a:solidFill>
              <a:srgbClr val="FF0000">
                <a:alpha val="60000"/>
              </a:srgb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C08D4F2C-B163-4F86-A9F3-2EDAABB33715}"/>
              </a:ext>
            </a:extLst>
          </p:cNvPr>
          <p:cNvSpPr txBox="1"/>
          <p:nvPr/>
        </p:nvSpPr>
        <p:spPr>
          <a:xfrm>
            <a:off x="3466394" y="122285"/>
            <a:ext cx="7903013" cy="461665"/>
          </a:xfrm>
          <a:prstGeom prst="rect">
            <a:avLst/>
          </a:prstGeom>
          <a:noFill/>
        </p:spPr>
        <p:txBody>
          <a:bodyPr wrap="square" rtlCol="0">
            <a:spAutoFit/>
          </a:bodyPr>
          <a:lstStyle/>
          <a:p>
            <a:r>
              <a:rPr lang="en-IE" sz="2400" dirty="0">
                <a:solidFill>
                  <a:schemeClr val="accent6"/>
                </a:solidFill>
              </a:rPr>
              <a:t>Extract Data &gt; Export</a:t>
            </a:r>
          </a:p>
        </p:txBody>
      </p:sp>
      <p:grpSp>
        <p:nvGrpSpPr>
          <p:cNvPr id="20" name="Group 19">
            <a:extLst>
              <a:ext uri="{FF2B5EF4-FFF2-40B4-BE49-F238E27FC236}">
                <a16:creationId xmlns:a16="http://schemas.microsoft.com/office/drawing/2014/main" id="{57BDF626-4252-4A30-8D2E-940A62D95D34}"/>
              </a:ext>
            </a:extLst>
          </p:cNvPr>
          <p:cNvGrpSpPr/>
          <p:nvPr/>
        </p:nvGrpSpPr>
        <p:grpSpPr>
          <a:xfrm>
            <a:off x="125151" y="91507"/>
            <a:ext cx="11793522" cy="578520"/>
            <a:chOff x="125151" y="91507"/>
            <a:chExt cx="11793522" cy="578520"/>
          </a:xfrm>
        </p:grpSpPr>
        <p:cxnSp>
          <p:nvCxnSpPr>
            <p:cNvPr id="22" name="Straight Connector 21">
              <a:extLst>
                <a:ext uri="{FF2B5EF4-FFF2-40B4-BE49-F238E27FC236}">
                  <a16:creationId xmlns:a16="http://schemas.microsoft.com/office/drawing/2014/main" id="{BA4ED4FA-C35C-4AA3-8B82-635781E7477C}"/>
                </a:ext>
              </a:extLst>
            </p:cNvPr>
            <p:cNvCxnSpPr/>
            <p:nvPr/>
          </p:nvCxnSpPr>
          <p:spPr>
            <a:xfrm>
              <a:off x="241300" y="654947"/>
              <a:ext cx="11658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3" name="Picture 22" descr="A close up of a logo&#10;&#10;Description automatically generated">
              <a:extLst>
                <a:ext uri="{FF2B5EF4-FFF2-40B4-BE49-F238E27FC236}">
                  <a16:creationId xmlns:a16="http://schemas.microsoft.com/office/drawing/2014/main" id="{CDB2DA30-4176-4233-8543-2F9670F74A3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03011" y="160691"/>
              <a:ext cx="2215662" cy="509336"/>
            </a:xfrm>
            <a:prstGeom prst="rect">
              <a:avLst/>
            </a:prstGeom>
          </p:spPr>
        </p:pic>
        <p:sp>
          <p:nvSpPr>
            <p:cNvPr id="24" name="TextBox 23">
              <a:extLst>
                <a:ext uri="{FF2B5EF4-FFF2-40B4-BE49-F238E27FC236}">
                  <a16:creationId xmlns:a16="http://schemas.microsoft.com/office/drawing/2014/main" id="{3DA298AD-693B-44BD-BBCA-C160C1467F91}"/>
                </a:ext>
              </a:extLst>
            </p:cNvPr>
            <p:cNvSpPr txBox="1"/>
            <p:nvPr/>
          </p:nvSpPr>
          <p:spPr>
            <a:xfrm>
              <a:off x="125151" y="91507"/>
              <a:ext cx="3452779" cy="523220"/>
            </a:xfrm>
            <a:prstGeom prst="rect">
              <a:avLst/>
            </a:prstGeom>
            <a:noFill/>
          </p:spPr>
          <p:txBody>
            <a:bodyPr wrap="square" rtlCol="0">
              <a:spAutoFit/>
            </a:bodyPr>
            <a:lstStyle>
              <a:defPPr>
                <a:defRPr lang="en-US"/>
              </a:defPPr>
              <a:lvl1pPr>
                <a:defRPr sz="2400">
                  <a:solidFill>
                    <a:schemeClr val="accent6"/>
                  </a:solidFill>
                </a:defRPr>
              </a:lvl1pPr>
            </a:lstStyle>
            <a:p>
              <a:r>
                <a:rPr lang="en-IE" sz="2800" dirty="0"/>
                <a:t>General Differences - </a:t>
              </a:r>
            </a:p>
          </p:txBody>
        </p:sp>
      </p:grpSp>
      <p:sp>
        <p:nvSpPr>
          <p:cNvPr id="3" name="Slide Number Placeholder 2">
            <a:extLst>
              <a:ext uri="{FF2B5EF4-FFF2-40B4-BE49-F238E27FC236}">
                <a16:creationId xmlns:a16="http://schemas.microsoft.com/office/drawing/2014/main" id="{BD8616B0-73D7-8D51-1D7F-747DB9AD447F}"/>
              </a:ext>
            </a:extLst>
          </p:cNvPr>
          <p:cNvSpPr>
            <a:spLocks noGrp="1"/>
          </p:cNvSpPr>
          <p:nvPr>
            <p:ph type="sldNum" sz="quarter" idx="12"/>
          </p:nvPr>
        </p:nvSpPr>
        <p:spPr/>
        <p:txBody>
          <a:bodyPr/>
          <a:lstStyle/>
          <a:p>
            <a:fld id="{678384CA-791C-45F6-AAC4-155E66092AD1}" type="slidenum">
              <a:rPr lang="en-IE" smtClean="0"/>
              <a:t>18</a:t>
            </a:fld>
            <a:endParaRPr lang="en-IE"/>
          </a:p>
        </p:txBody>
      </p:sp>
    </p:spTree>
    <p:extLst>
      <p:ext uri="{BB962C8B-B14F-4D97-AF65-F5344CB8AC3E}">
        <p14:creationId xmlns:p14="http://schemas.microsoft.com/office/powerpoint/2010/main" val="2468751197"/>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27000"/>
          </a:schemeClr>
        </a:solidFill>
        <a:effectLst/>
      </p:bgPr>
    </p:bg>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58808B71-56FC-48B4-8CCF-345CA6348C79}"/>
              </a:ext>
            </a:extLst>
          </p:cNvPr>
          <p:cNvSpPr txBox="1">
            <a:spLocks/>
          </p:cNvSpPr>
          <p:nvPr/>
        </p:nvSpPr>
        <p:spPr>
          <a:xfrm>
            <a:off x="0" y="4041748"/>
            <a:ext cx="9311109" cy="1970739"/>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2000" b="1" dirty="0">
                <a:latin typeface="+mn-lt"/>
              </a:rPr>
              <a:t>Banner 8: </a:t>
            </a:r>
            <a:r>
              <a:rPr lang="en-IE" sz="2000" dirty="0">
                <a:latin typeface="+mn-lt"/>
              </a:rPr>
              <a:t>SDE fields used to be available on pages where the lightbulb was yellow. If there were no SDE fields, the lightbulb was greyed out. Lightbulb would be shining when there was data in SDE fields</a:t>
            </a:r>
          </a:p>
          <a:p>
            <a:endParaRPr lang="en-IE" sz="2000" dirty="0">
              <a:latin typeface="+mn-lt"/>
            </a:endParaRPr>
          </a:p>
          <a:p>
            <a:endParaRPr lang="en-IE" sz="2000" dirty="0">
              <a:latin typeface="+mn-lt"/>
            </a:endParaRPr>
          </a:p>
          <a:p>
            <a:r>
              <a:rPr lang="en-IE" sz="2000" b="1" dirty="0">
                <a:latin typeface="+mn-lt"/>
              </a:rPr>
              <a:t>Banner 9: </a:t>
            </a:r>
            <a:r>
              <a:rPr lang="en-IE" sz="2000" dirty="0">
                <a:latin typeface="+mn-lt"/>
              </a:rPr>
              <a:t>Lightbulb replaced with ‘More Information’ label with a document icon. It will appear when SDE fields exist on a page. Document icon will be filled in when there is data in SDE fields.</a:t>
            </a:r>
          </a:p>
          <a:p>
            <a:endParaRPr lang="en-IE" sz="2000" dirty="0">
              <a:latin typeface="+mn-lt"/>
            </a:endParaRPr>
          </a:p>
        </p:txBody>
      </p:sp>
      <p:pic>
        <p:nvPicPr>
          <p:cNvPr id="11" name="Picture 10" descr="Screen Clipping">
            <a:extLst>
              <a:ext uri="{FF2B5EF4-FFF2-40B4-BE49-F238E27FC236}">
                <a16:creationId xmlns:a16="http://schemas.microsoft.com/office/drawing/2014/main" id="{EACB44AE-9531-46D8-8C37-F60C231992D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162955" y="4218444"/>
            <a:ext cx="953415" cy="363532"/>
          </a:xfrm>
          <a:prstGeom prst="rect">
            <a:avLst/>
          </a:prstGeom>
        </p:spPr>
      </p:pic>
      <p:pic>
        <p:nvPicPr>
          <p:cNvPr id="12" name="Picture 11" descr="Screen Clipping">
            <a:extLst>
              <a:ext uri="{FF2B5EF4-FFF2-40B4-BE49-F238E27FC236}">
                <a16:creationId xmlns:a16="http://schemas.microsoft.com/office/drawing/2014/main" id="{8FF6761C-C6F7-41E2-B232-BCCAC909A4BF}"/>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822254" y="5456281"/>
            <a:ext cx="1943268" cy="373412"/>
          </a:xfrm>
          <a:prstGeom prst="rect">
            <a:avLst/>
          </a:prstGeom>
        </p:spPr>
      </p:pic>
      <p:cxnSp>
        <p:nvCxnSpPr>
          <p:cNvPr id="42" name="Straight Arrow Connector 41">
            <a:extLst>
              <a:ext uri="{FF2B5EF4-FFF2-40B4-BE49-F238E27FC236}">
                <a16:creationId xmlns:a16="http://schemas.microsoft.com/office/drawing/2014/main" id="{B212B335-9FFA-4D43-94FA-6B1460927309}"/>
              </a:ext>
            </a:extLst>
          </p:cNvPr>
          <p:cNvCxnSpPr>
            <a:cxnSpLocks/>
          </p:cNvCxnSpPr>
          <p:nvPr/>
        </p:nvCxnSpPr>
        <p:spPr>
          <a:xfrm>
            <a:off x="10661696" y="4492825"/>
            <a:ext cx="0" cy="963456"/>
          </a:xfrm>
          <a:prstGeom prst="straightConnector1">
            <a:avLst/>
          </a:prstGeom>
          <a:ln w="76200">
            <a:solidFill>
              <a:srgbClr val="FF0000">
                <a:alpha val="60000"/>
              </a:srgb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2D43E1E6-DF77-4486-8BC1-56A9E7B5C012}"/>
              </a:ext>
            </a:extLst>
          </p:cNvPr>
          <p:cNvSpPr txBox="1"/>
          <p:nvPr/>
        </p:nvSpPr>
        <p:spPr>
          <a:xfrm>
            <a:off x="3466394" y="122285"/>
            <a:ext cx="7903013" cy="461665"/>
          </a:xfrm>
          <a:prstGeom prst="rect">
            <a:avLst/>
          </a:prstGeom>
          <a:noFill/>
        </p:spPr>
        <p:txBody>
          <a:bodyPr wrap="square" rtlCol="0">
            <a:spAutoFit/>
          </a:bodyPr>
          <a:lstStyle/>
          <a:p>
            <a:r>
              <a:rPr lang="en-IE" sz="2400" dirty="0">
                <a:solidFill>
                  <a:schemeClr val="accent6"/>
                </a:solidFill>
              </a:rPr>
              <a:t>SDE Fields: Lightbulb &gt; More Information</a:t>
            </a:r>
          </a:p>
        </p:txBody>
      </p:sp>
      <p:pic>
        <p:nvPicPr>
          <p:cNvPr id="5" name="Picture 4">
            <a:extLst>
              <a:ext uri="{FF2B5EF4-FFF2-40B4-BE49-F238E27FC236}">
                <a16:creationId xmlns:a16="http://schemas.microsoft.com/office/drawing/2014/main" id="{A07CB4D7-A06E-4570-82A6-ED0E8D7D915F}"/>
              </a:ext>
            </a:extLst>
          </p:cNvPr>
          <p:cNvPicPr>
            <a:picLocks noChangeAspect="1"/>
          </p:cNvPicPr>
          <p:nvPr/>
        </p:nvPicPr>
        <p:blipFill>
          <a:blip r:embed="rId6"/>
          <a:stretch>
            <a:fillRect/>
          </a:stretch>
        </p:blipFill>
        <p:spPr>
          <a:xfrm>
            <a:off x="6002554" y="982750"/>
            <a:ext cx="6105054" cy="2361389"/>
          </a:xfrm>
          <a:prstGeom prst="rect">
            <a:avLst/>
          </a:prstGeom>
        </p:spPr>
      </p:pic>
      <p:pic>
        <p:nvPicPr>
          <p:cNvPr id="13" name="Picture 12">
            <a:extLst>
              <a:ext uri="{FF2B5EF4-FFF2-40B4-BE49-F238E27FC236}">
                <a16:creationId xmlns:a16="http://schemas.microsoft.com/office/drawing/2014/main" id="{C673C503-A50E-47B2-84BD-1854E476B07C}"/>
              </a:ext>
            </a:extLst>
          </p:cNvPr>
          <p:cNvPicPr>
            <a:picLocks noChangeAspect="1"/>
          </p:cNvPicPr>
          <p:nvPr/>
        </p:nvPicPr>
        <p:blipFill>
          <a:blip r:embed="rId7"/>
          <a:stretch>
            <a:fillRect/>
          </a:stretch>
        </p:blipFill>
        <p:spPr>
          <a:xfrm>
            <a:off x="705678" y="940871"/>
            <a:ext cx="4179420" cy="2448155"/>
          </a:xfrm>
          <a:prstGeom prst="rect">
            <a:avLst/>
          </a:prstGeom>
        </p:spPr>
      </p:pic>
      <p:cxnSp>
        <p:nvCxnSpPr>
          <p:cNvPr id="26" name="Straight Arrow Connector 25">
            <a:extLst>
              <a:ext uri="{FF2B5EF4-FFF2-40B4-BE49-F238E27FC236}">
                <a16:creationId xmlns:a16="http://schemas.microsoft.com/office/drawing/2014/main" id="{EA9A38BF-0AFA-4DAB-8CBE-AE753A734785}"/>
              </a:ext>
            </a:extLst>
          </p:cNvPr>
          <p:cNvCxnSpPr>
            <a:cxnSpLocks/>
          </p:cNvCxnSpPr>
          <p:nvPr/>
        </p:nvCxnSpPr>
        <p:spPr>
          <a:xfrm>
            <a:off x="4058292" y="1028307"/>
            <a:ext cx="7058078" cy="506238"/>
          </a:xfrm>
          <a:prstGeom prst="straightConnector1">
            <a:avLst/>
          </a:prstGeom>
          <a:ln w="76200">
            <a:solidFill>
              <a:srgbClr val="FF0000">
                <a:alpha val="60000"/>
              </a:srgb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8FFD1171-5798-4D4D-8F19-9BCD50DF694F}"/>
              </a:ext>
            </a:extLst>
          </p:cNvPr>
          <p:cNvGrpSpPr/>
          <p:nvPr/>
        </p:nvGrpSpPr>
        <p:grpSpPr>
          <a:xfrm>
            <a:off x="125151" y="91507"/>
            <a:ext cx="11793522" cy="578520"/>
            <a:chOff x="125151" y="91507"/>
            <a:chExt cx="11793522" cy="578520"/>
          </a:xfrm>
        </p:grpSpPr>
        <p:cxnSp>
          <p:nvCxnSpPr>
            <p:cNvPr id="23" name="Straight Connector 22">
              <a:extLst>
                <a:ext uri="{FF2B5EF4-FFF2-40B4-BE49-F238E27FC236}">
                  <a16:creationId xmlns:a16="http://schemas.microsoft.com/office/drawing/2014/main" id="{8389A196-1E84-4C2E-B2BF-8C3DF19F281C}"/>
                </a:ext>
              </a:extLst>
            </p:cNvPr>
            <p:cNvCxnSpPr/>
            <p:nvPr/>
          </p:nvCxnSpPr>
          <p:spPr>
            <a:xfrm>
              <a:off x="241300" y="654947"/>
              <a:ext cx="11658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4" name="Picture 23" descr="A close up of a logo&#10;&#10;Description automatically generated">
              <a:extLst>
                <a:ext uri="{FF2B5EF4-FFF2-40B4-BE49-F238E27FC236}">
                  <a16:creationId xmlns:a16="http://schemas.microsoft.com/office/drawing/2014/main" id="{49360831-2324-4447-8533-FF3876F79F4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703011" y="160691"/>
              <a:ext cx="2215662" cy="509336"/>
            </a:xfrm>
            <a:prstGeom prst="rect">
              <a:avLst/>
            </a:prstGeom>
          </p:spPr>
        </p:pic>
        <p:sp>
          <p:nvSpPr>
            <p:cNvPr id="25" name="TextBox 24">
              <a:extLst>
                <a:ext uri="{FF2B5EF4-FFF2-40B4-BE49-F238E27FC236}">
                  <a16:creationId xmlns:a16="http://schemas.microsoft.com/office/drawing/2014/main" id="{A9DB13D4-8E28-4493-AA90-C6BC8C32620E}"/>
                </a:ext>
              </a:extLst>
            </p:cNvPr>
            <p:cNvSpPr txBox="1"/>
            <p:nvPr/>
          </p:nvSpPr>
          <p:spPr>
            <a:xfrm>
              <a:off x="125151" y="91507"/>
              <a:ext cx="3452779" cy="523220"/>
            </a:xfrm>
            <a:prstGeom prst="rect">
              <a:avLst/>
            </a:prstGeom>
            <a:noFill/>
          </p:spPr>
          <p:txBody>
            <a:bodyPr wrap="square" rtlCol="0">
              <a:spAutoFit/>
            </a:bodyPr>
            <a:lstStyle>
              <a:defPPr>
                <a:defRPr lang="en-US"/>
              </a:defPPr>
              <a:lvl1pPr>
                <a:defRPr sz="2400">
                  <a:solidFill>
                    <a:schemeClr val="accent6"/>
                  </a:solidFill>
                </a:defRPr>
              </a:lvl1pPr>
            </a:lstStyle>
            <a:p>
              <a:r>
                <a:rPr lang="en-IE" sz="2800" dirty="0"/>
                <a:t>General Differences - </a:t>
              </a:r>
            </a:p>
          </p:txBody>
        </p:sp>
      </p:grpSp>
      <p:sp>
        <p:nvSpPr>
          <p:cNvPr id="3" name="Slide Number Placeholder 2">
            <a:extLst>
              <a:ext uri="{FF2B5EF4-FFF2-40B4-BE49-F238E27FC236}">
                <a16:creationId xmlns:a16="http://schemas.microsoft.com/office/drawing/2014/main" id="{FAA535B0-5CB2-A66F-1D68-6B5DAA0C4AE2}"/>
              </a:ext>
            </a:extLst>
          </p:cNvPr>
          <p:cNvSpPr>
            <a:spLocks noGrp="1"/>
          </p:cNvSpPr>
          <p:nvPr>
            <p:ph type="sldNum" sz="quarter" idx="12"/>
          </p:nvPr>
        </p:nvSpPr>
        <p:spPr/>
        <p:txBody>
          <a:bodyPr/>
          <a:lstStyle/>
          <a:p>
            <a:fld id="{678384CA-791C-45F6-AAC4-155E66092AD1}" type="slidenum">
              <a:rPr lang="en-IE" smtClean="0"/>
              <a:t>19</a:t>
            </a:fld>
            <a:endParaRPr lang="en-IE"/>
          </a:p>
        </p:txBody>
      </p:sp>
    </p:spTree>
    <p:extLst>
      <p:ext uri="{BB962C8B-B14F-4D97-AF65-F5344CB8AC3E}">
        <p14:creationId xmlns:p14="http://schemas.microsoft.com/office/powerpoint/2010/main" val="1178664533"/>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7420BED-8D35-4E76-AE26-4D0208394F88}"/>
              </a:ext>
            </a:extLst>
          </p:cNvPr>
          <p:cNvSpPr>
            <a:spLocks noGrp="1"/>
          </p:cNvSpPr>
          <p:nvPr>
            <p:ph type="title"/>
          </p:nvPr>
        </p:nvSpPr>
        <p:spPr>
          <a:xfrm>
            <a:off x="3151306" y="1891944"/>
            <a:ext cx="8667309" cy="1325563"/>
          </a:xfrm>
        </p:spPr>
        <p:txBody>
          <a:bodyPr vert="horz" lIns="91440" tIns="45720" rIns="91440" bIns="45720" rtlCol="0">
            <a:normAutofit/>
          </a:bodyPr>
          <a:lstStyle/>
          <a:p>
            <a:pPr algn="r"/>
            <a:r>
              <a:rPr lang="en-IE" b="1" dirty="0">
                <a:solidFill>
                  <a:schemeClr val="accent6">
                    <a:lumMod val="75000"/>
                  </a:schemeClr>
                </a:solidFill>
              </a:rPr>
              <a:t>General Differences (Baseline Pages)</a:t>
            </a:r>
          </a:p>
        </p:txBody>
      </p:sp>
      <p:pic>
        <p:nvPicPr>
          <p:cNvPr id="10" name="Picture 9" descr="A close up of a logo&#10;&#10;Description automatically generated">
            <a:extLst>
              <a:ext uri="{FF2B5EF4-FFF2-40B4-BE49-F238E27FC236}">
                <a16:creationId xmlns:a16="http://schemas.microsoft.com/office/drawing/2014/main" id="{907CF57A-2B71-4A5C-868F-30BC7EA727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24874" y="5773734"/>
            <a:ext cx="3293741" cy="757165"/>
          </a:xfrm>
          <a:prstGeom prst="rect">
            <a:avLst/>
          </a:prstGeom>
        </p:spPr>
      </p:pic>
      <p:sp>
        <p:nvSpPr>
          <p:cNvPr id="3" name="Slide Number Placeholder 2">
            <a:extLst>
              <a:ext uri="{FF2B5EF4-FFF2-40B4-BE49-F238E27FC236}">
                <a16:creationId xmlns:a16="http://schemas.microsoft.com/office/drawing/2014/main" id="{D558FFB4-C143-E80F-BF90-D2B07E67E408}"/>
              </a:ext>
            </a:extLst>
          </p:cNvPr>
          <p:cNvSpPr>
            <a:spLocks noGrp="1"/>
          </p:cNvSpPr>
          <p:nvPr>
            <p:ph type="sldNum" sz="quarter" idx="12"/>
          </p:nvPr>
        </p:nvSpPr>
        <p:spPr/>
        <p:txBody>
          <a:bodyPr/>
          <a:lstStyle/>
          <a:p>
            <a:fld id="{678384CA-791C-45F6-AAC4-155E66092AD1}" type="slidenum">
              <a:rPr lang="en-IE" smtClean="0"/>
              <a:t>2</a:t>
            </a:fld>
            <a:endParaRPr lang="en-IE"/>
          </a:p>
        </p:txBody>
      </p:sp>
    </p:spTree>
    <p:extLst>
      <p:ext uri="{BB962C8B-B14F-4D97-AF65-F5344CB8AC3E}">
        <p14:creationId xmlns:p14="http://schemas.microsoft.com/office/powerpoint/2010/main" val="691814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27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3417971-B1C8-4535-96A9-129DE8E77773}"/>
              </a:ext>
            </a:extLst>
          </p:cNvPr>
          <p:cNvPicPr>
            <a:picLocks noChangeAspect="1"/>
          </p:cNvPicPr>
          <p:nvPr/>
        </p:nvPicPr>
        <p:blipFill>
          <a:blip r:embed="rId4"/>
          <a:stretch>
            <a:fillRect/>
          </a:stretch>
        </p:blipFill>
        <p:spPr>
          <a:xfrm>
            <a:off x="8655785" y="1255815"/>
            <a:ext cx="2346490" cy="1557836"/>
          </a:xfrm>
          <a:prstGeom prst="rect">
            <a:avLst/>
          </a:prstGeom>
        </p:spPr>
      </p:pic>
      <p:sp>
        <p:nvSpPr>
          <p:cNvPr id="21" name="Title 1">
            <a:extLst>
              <a:ext uri="{FF2B5EF4-FFF2-40B4-BE49-F238E27FC236}">
                <a16:creationId xmlns:a16="http://schemas.microsoft.com/office/drawing/2014/main" id="{58808B71-56FC-48B4-8CCF-345CA6348C79}"/>
              </a:ext>
            </a:extLst>
          </p:cNvPr>
          <p:cNvSpPr txBox="1">
            <a:spLocks/>
          </p:cNvSpPr>
          <p:nvPr/>
        </p:nvSpPr>
        <p:spPr>
          <a:xfrm>
            <a:off x="139382" y="3956103"/>
            <a:ext cx="5772384" cy="1377463"/>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IE" sz="2000" dirty="0">
              <a:latin typeface="+mn-lt"/>
            </a:endParaRPr>
          </a:p>
          <a:p>
            <a:r>
              <a:rPr lang="en-IE" sz="2000" b="1" dirty="0">
                <a:latin typeface="+mn-lt"/>
              </a:rPr>
              <a:t>Banner 8: </a:t>
            </a:r>
            <a:r>
              <a:rPr lang="en-IE" sz="2000" dirty="0">
                <a:latin typeface="+mn-lt"/>
              </a:rPr>
              <a:t>Users had the ability to print exactly what was on the screen. Print by pressing print icon or SHIFT + F8.</a:t>
            </a:r>
          </a:p>
          <a:p>
            <a:endParaRPr lang="en-IE" sz="2000" dirty="0">
              <a:latin typeface="+mn-lt"/>
            </a:endParaRPr>
          </a:p>
          <a:p>
            <a:r>
              <a:rPr lang="en-IE" sz="2000" b="1" dirty="0">
                <a:latin typeface="+mn-lt"/>
              </a:rPr>
              <a:t>Banner 9: </a:t>
            </a:r>
            <a:r>
              <a:rPr lang="en-IE" sz="2000" dirty="0">
                <a:latin typeface="+mn-lt"/>
              </a:rPr>
              <a:t>See image on the right for an example of Banner 9 print.  Print by pressing Tools -&gt; Print Screenshot or by pressing CTRL +ALT + P. (Also Tools -&gt; Print or CTRL + P) </a:t>
            </a:r>
          </a:p>
          <a:p>
            <a:endParaRPr lang="en-IE" sz="2000" dirty="0">
              <a:latin typeface="+mn-lt"/>
            </a:endParaRPr>
          </a:p>
        </p:txBody>
      </p:sp>
      <p:pic>
        <p:nvPicPr>
          <p:cNvPr id="7" name="Picture 6" descr="Screen Clipping">
            <a:extLst>
              <a:ext uri="{FF2B5EF4-FFF2-40B4-BE49-F238E27FC236}">
                <a16:creationId xmlns:a16="http://schemas.microsoft.com/office/drawing/2014/main" id="{C2EB0D89-B554-4995-A60E-AB298DDDD2E7}"/>
              </a:ext>
            </a:extLst>
          </p:cNvPr>
          <p:cNvPicPr>
            <a:picLocks noChangeAspect="1"/>
          </p:cNvPicPr>
          <p:nvPr/>
        </p:nvPicPr>
        <p:blipFill rotWithShape="1">
          <a:blip r:embed="rId5">
            <a:extLst>
              <a:ext uri="{28A0092B-C50C-407E-A947-70E740481C1C}">
                <a14:useLocalDpi xmlns:a14="http://schemas.microsoft.com/office/drawing/2010/main"/>
              </a:ext>
            </a:extLst>
          </a:blip>
          <a:srcRect b="86012"/>
          <a:stretch/>
        </p:blipFill>
        <p:spPr>
          <a:xfrm>
            <a:off x="288955" y="901936"/>
            <a:ext cx="7674005" cy="448764"/>
          </a:xfrm>
          <a:prstGeom prst="rect">
            <a:avLst/>
          </a:prstGeom>
        </p:spPr>
      </p:pic>
      <p:cxnSp>
        <p:nvCxnSpPr>
          <p:cNvPr id="26" name="Straight Arrow Connector 25">
            <a:extLst>
              <a:ext uri="{FF2B5EF4-FFF2-40B4-BE49-F238E27FC236}">
                <a16:creationId xmlns:a16="http://schemas.microsoft.com/office/drawing/2014/main" id="{EA9A38BF-0AFA-4DAB-8CBE-AE753A734785}"/>
              </a:ext>
            </a:extLst>
          </p:cNvPr>
          <p:cNvCxnSpPr>
            <a:cxnSpLocks/>
          </p:cNvCxnSpPr>
          <p:nvPr/>
        </p:nvCxnSpPr>
        <p:spPr>
          <a:xfrm>
            <a:off x="3613533" y="1207459"/>
            <a:ext cx="5561640" cy="1208634"/>
          </a:xfrm>
          <a:prstGeom prst="straightConnector1">
            <a:avLst/>
          </a:prstGeom>
          <a:ln w="76200">
            <a:solidFill>
              <a:srgbClr val="FF0000">
                <a:alpha val="60000"/>
              </a:srgb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05265E7D-79FA-48E6-9ED4-7D339650D0F0}"/>
              </a:ext>
            </a:extLst>
          </p:cNvPr>
          <p:cNvSpPr/>
          <p:nvPr/>
        </p:nvSpPr>
        <p:spPr>
          <a:xfrm>
            <a:off x="10389385" y="1190723"/>
            <a:ext cx="713262" cy="33121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89D1D2D-ACBA-4602-AE70-1E2BDBE8397E}"/>
              </a:ext>
            </a:extLst>
          </p:cNvPr>
          <p:cNvSpPr txBox="1"/>
          <p:nvPr/>
        </p:nvSpPr>
        <p:spPr>
          <a:xfrm>
            <a:off x="2759475" y="1325424"/>
            <a:ext cx="2500782" cy="477054"/>
          </a:xfrm>
          <a:prstGeom prst="rect">
            <a:avLst/>
          </a:prstGeom>
          <a:noFill/>
        </p:spPr>
        <p:txBody>
          <a:bodyPr wrap="square" rtlCol="0">
            <a:spAutoFit/>
          </a:bodyPr>
          <a:lstStyle/>
          <a:p>
            <a:r>
              <a:rPr lang="en-US" sz="2500" dirty="0">
                <a:solidFill>
                  <a:schemeClr val="tx1">
                    <a:lumMod val="85000"/>
                    <a:lumOff val="15000"/>
                  </a:schemeClr>
                </a:solidFill>
              </a:rPr>
              <a:t>SHIFT + F8</a:t>
            </a:r>
          </a:p>
        </p:txBody>
      </p:sp>
      <p:sp>
        <p:nvSpPr>
          <p:cNvPr id="20" name="TextBox 19">
            <a:extLst>
              <a:ext uri="{FF2B5EF4-FFF2-40B4-BE49-F238E27FC236}">
                <a16:creationId xmlns:a16="http://schemas.microsoft.com/office/drawing/2014/main" id="{529D17FF-998C-47CC-A91D-5673F7C75F0B}"/>
              </a:ext>
            </a:extLst>
          </p:cNvPr>
          <p:cNvSpPr txBox="1"/>
          <p:nvPr/>
        </p:nvSpPr>
        <p:spPr>
          <a:xfrm>
            <a:off x="8218986" y="2693508"/>
            <a:ext cx="3779687" cy="477054"/>
          </a:xfrm>
          <a:prstGeom prst="rect">
            <a:avLst/>
          </a:prstGeom>
          <a:noFill/>
        </p:spPr>
        <p:txBody>
          <a:bodyPr wrap="square" rtlCol="0">
            <a:spAutoFit/>
          </a:bodyPr>
          <a:lstStyle/>
          <a:p>
            <a:r>
              <a:rPr lang="en-US" sz="2500" dirty="0">
                <a:solidFill>
                  <a:schemeClr val="tx1">
                    <a:lumMod val="85000"/>
                    <a:lumOff val="15000"/>
                  </a:schemeClr>
                </a:solidFill>
              </a:rPr>
              <a:t>CTRL + Alt + P or CTRL + P</a:t>
            </a:r>
          </a:p>
        </p:txBody>
      </p:sp>
      <p:sp>
        <p:nvSpPr>
          <p:cNvPr id="67" name="TextBox 66">
            <a:extLst>
              <a:ext uri="{FF2B5EF4-FFF2-40B4-BE49-F238E27FC236}">
                <a16:creationId xmlns:a16="http://schemas.microsoft.com/office/drawing/2014/main" id="{F42E0EED-3989-4A2E-9D24-BC2E56C703CB}"/>
              </a:ext>
            </a:extLst>
          </p:cNvPr>
          <p:cNvSpPr txBox="1"/>
          <p:nvPr/>
        </p:nvSpPr>
        <p:spPr>
          <a:xfrm>
            <a:off x="3466394" y="122285"/>
            <a:ext cx="7903013" cy="461665"/>
          </a:xfrm>
          <a:prstGeom prst="rect">
            <a:avLst/>
          </a:prstGeom>
          <a:noFill/>
        </p:spPr>
        <p:txBody>
          <a:bodyPr wrap="square" rtlCol="0">
            <a:spAutoFit/>
          </a:bodyPr>
          <a:lstStyle/>
          <a:p>
            <a:r>
              <a:rPr lang="en-IE" sz="2400" dirty="0">
                <a:solidFill>
                  <a:schemeClr val="accent6"/>
                </a:solidFill>
              </a:rPr>
              <a:t>Banner Print Screen &gt; Print Page</a:t>
            </a:r>
          </a:p>
        </p:txBody>
      </p:sp>
      <p:pic>
        <p:nvPicPr>
          <p:cNvPr id="5" name="Picture 4">
            <a:extLst>
              <a:ext uri="{FF2B5EF4-FFF2-40B4-BE49-F238E27FC236}">
                <a16:creationId xmlns:a16="http://schemas.microsoft.com/office/drawing/2014/main" id="{15E6E8A4-257C-4B26-A56A-52C81D3EBE19}"/>
              </a:ext>
            </a:extLst>
          </p:cNvPr>
          <p:cNvPicPr>
            <a:picLocks noChangeAspect="1"/>
          </p:cNvPicPr>
          <p:nvPr/>
        </p:nvPicPr>
        <p:blipFill>
          <a:blip r:embed="rId6"/>
          <a:stretch>
            <a:fillRect/>
          </a:stretch>
        </p:blipFill>
        <p:spPr>
          <a:xfrm>
            <a:off x="6062985" y="3207369"/>
            <a:ext cx="5772384" cy="2874932"/>
          </a:xfrm>
          <a:prstGeom prst="rect">
            <a:avLst/>
          </a:prstGeom>
        </p:spPr>
      </p:pic>
      <p:grpSp>
        <p:nvGrpSpPr>
          <p:cNvPr id="22" name="Group 21">
            <a:extLst>
              <a:ext uri="{FF2B5EF4-FFF2-40B4-BE49-F238E27FC236}">
                <a16:creationId xmlns:a16="http://schemas.microsoft.com/office/drawing/2014/main" id="{CFF6190C-28B3-4748-9703-E82024F22911}"/>
              </a:ext>
            </a:extLst>
          </p:cNvPr>
          <p:cNvGrpSpPr/>
          <p:nvPr/>
        </p:nvGrpSpPr>
        <p:grpSpPr>
          <a:xfrm>
            <a:off x="125151" y="91507"/>
            <a:ext cx="11793522" cy="578520"/>
            <a:chOff x="125151" y="91507"/>
            <a:chExt cx="11793522" cy="578520"/>
          </a:xfrm>
        </p:grpSpPr>
        <p:cxnSp>
          <p:nvCxnSpPr>
            <p:cNvPr id="23" name="Straight Connector 22">
              <a:extLst>
                <a:ext uri="{FF2B5EF4-FFF2-40B4-BE49-F238E27FC236}">
                  <a16:creationId xmlns:a16="http://schemas.microsoft.com/office/drawing/2014/main" id="{80242BB6-195A-4423-91EA-E6A4D4B17F68}"/>
                </a:ext>
              </a:extLst>
            </p:cNvPr>
            <p:cNvCxnSpPr/>
            <p:nvPr/>
          </p:nvCxnSpPr>
          <p:spPr>
            <a:xfrm>
              <a:off x="241300" y="654947"/>
              <a:ext cx="11658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4" name="Picture 23" descr="A close up of a logo&#10;&#10;Description automatically generated">
              <a:extLst>
                <a:ext uri="{FF2B5EF4-FFF2-40B4-BE49-F238E27FC236}">
                  <a16:creationId xmlns:a16="http://schemas.microsoft.com/office/drawing/2014/main" id="{ED2E9F0A-CE53-471D-828D-AE080F375CA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03011" y="160691"/>
              <a:ext cx="2215662" cy="509336"/>
            </a:xfrm>
            <a:prstGeom prst="rect">
              <a:avLst/>
            </a:prstGeom>
          </p:spPr>
        </p:pic>
        <p:sp>
          <p:nvSpPr>
            <p:cNvPr id="25" name="TextBox 24">
              <a:extLst>
                <a:ext uri="{FF2B5EF4-FFF2-40B4-BE49-F238E27FC236}">
                  <a16:creationId xmlns:a16="http://schemas.microsoft.com/office/drawing/2014/main" id="{91D78DE5-72AB-4D5E-AA1D-07EF5E3C2F8F}"/>
                </a:ext>
              </a:extLst>
            </p:cNvPr>
            <p:cNvSpPr txBox="1"/>
            <p:nvPr/>
          </p:nvSpPr>
          <p:spPr>
            <a:xfrm>
              <a:off x="125151" y="91507"/>
              <a:ext cx="3452779" cy="523220"/>
            </a:xfrm>
            <a:prstGeom prst="rect">
              <a:avLst/>
            </a:prstGeom>
            <a:noFill/>
          </p:spPr>
          <p:txBody>
            <a:bodyPr wrap="square" rtlCol="0">
              <a:spAutoFit/>
            </a:bodyPr>
            <a:lstStyle>
              <a:defPPr>
                <a:defRPr lang="en-US"/>
              </a:defPPr>
              <a:lvl1pPr>
                <a:defRPr sz="2400">
                  <a:solidFill>
                    <a:schemeClr val="accent6"/>
                  </a:solidFill>
                </a:defRPr>
              </a:lvl1pPr>
            </a:lstStyle>
            <a:p>
              <a:r>
                <a:rPr lang="en-IE" sz="2800" dirty="0"/>
                <a:t>General Differences - </a:t>
              </a:r>
            </a:p>
          </p:txBody>
        </p:sp>
      </p:grpSp>
      <p:sp>
        <p:nvSpPr>
          <p:cNvPr id="3" name="Slide Number Placeholder 2">
            <a:extLst>
              <a:ext uri="{FF2B5EF4-FFF2-40B4-BE49-F238E27FC236}">
                <a16:creationId xmlns:a16="http://schemas.microsoft.com/office/drawing/2014/main" id="{2B2BD4BB-5ABD-CDAA-EBBE-6A920334CDE9}"/>
              </a:ext>
            </a:extLst>
          </p:cNvPr>
          <p:cNvSpPr>
            <a:spLocks noGrp="1"/>
          </p:cNvSpPr>
          <p:nvPr>
            <p:ph type="sldNum" sz="quarter" idx="12"/>
          </p:nvPr>
        </p:nvSpPr>
        <p:spPr/>
        <p:txBody>
          <a:bodyPr/>
          <a:lstStyle/>
          <a:p>
            <a:fld id="{678384CA-791C-45F6-AAC4-155E66092AD1}" type="slidenum">
              <a:rPr lang="en-IE" smtClean="0"/>
              <a:t>20</a:t>
            </a:fld>
            <a:endParaRPr lang="en-IE"/>
          </a:p>
        </p:txBody>
      </p:sp>
    </p:spTree>
    <p:extLst>
      <p:ext uri="{BB962C8B-B14F-4D97-AF65-F5344CB8AC3E}">
        <p14:creationId xmlns:p14="http://schemas.microsoft.com/office/powerpoint/2010/main" val="1305164716"/>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27000"/>
          </a:scheme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ACB3418-374C-4C3C-8ECB-EF8F72796261}"/>
              </a:ext>
            </a:extLst>
          </p:cNvPr>
          <p:cNvPicPr>
            <a:picLocks noChangeAspect="1"/>
          </p:cNvPicPr>
          <p:nvPr/>
        </p:nvPicPr>
        <p:blipFill>
          <a:blip r:embed="rId4"/>
          <a:stretch>
            <a:fillRect/>
          </a:stretch>
        </p:blipFill>
        <p:spPr>
          <a:xfrm>
            <a:off x="274093" y="871200"/>
            <a:ext cx="5929280" cy="2386867"/>
          </a:xfrm>
          <a:prstGeom prst="rect">
            <a:avLst/>
          </a:prstGeom>
        </p:spPr>
      </p:pic>
      <p:sp>
        <p:nvSpPr>
          <p:cNvPr id="21" name="Title 1">
            <a:extLst>
              <a:ext uri="{FF2B5EF4-FFF2-40B4-BE49-F238E27FC236}">
                <a16:creationId xmlns:a16="http://schemas.microsoft.com/office/drawing/2014/main" id="{58808B71-56FC-48B4-8CCF-345CA6348C79}"/>
              </a:ext>
            </a:extLst>
          </p:cNvPr>
          <p:cNvSpPr txBox="1">
            <a:spLocks/>
          </p:cNvSpPr>
          <p:nvPr/>
        </p:nvSpPr>
        <p:spPr>
          <a:xfrm>
            <a:off x="274093" y="4304348"/>
            <a:ext cx="11479576" cy="1377463"/>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IE" sz="2000" dirty="0">
              <a:latin typeface="+mn-lt"/>
            </a:endParaRPr>
          </a:p>
          <a:p>
            <a:r>
              <a:rPr lang="en-IE" sz="2000" b="1" dirty="0">
                <a:latin typeface="+mn-lt"/>
              </a:rPr>
              <a:t>Banner 8: </a:t>
            </a:r>
            <a:r>
              <a:rPr lang="en-IE" sz="2000" dirty="0">
                <a:latin typeface="+mn-lt"/>
              </a:rPr>
              <a:t>To copy a record, users had to insert a new(blank) record, and then copy the record above. This was done by pressing F6 then F4 on the keyboard.</a:t>
            </a:r>
          </a:p>
          <a:p>
            <a:endParaRPr lang="en-IE" sz="2000" dirty="0">
              <a:latin typeface="+mn-lt"/>
            </a:endParaRPr>
          </a:p>
          <a:p>
            <a:r>
              <a:rPr lang="en-IE" sz="2000" b="1" dirty="0">
                <a:latin typeface="+mn-lt"/>
              </a:rPr>
              <a:t>Banner 9: </a:t>
            </a:r>
            <a:r>
              <a:rPr lang="en-IE" sz="2000" dirty="0">
                <a:latin typeface="+mn-lt"/>
              </a:rPr>
              <a:t>To copy a record make sure you are on the record you want to copy. Then just copy (F4) to create a new record below or after the original one. </a:t>
            </a:r>
          </a:p>
        </p:txBody>
      </p:sp>
      <p:sp>
        <p:nvSpPr>
          <p:cNvPr id="49" name="TextBox 48">
            <a:extLst>
              <a:ext uri="{FF2B5EF4-FFF2-40B4-BE49-F238E27FC236}">
                <a16:creationId xmlns:a16="http://schemas.microsoft.com/office/drawing/2014/main" id="{73DBA4BB-2D1D-4D53-BE70-8717429F60B8}"/>
              </a:ext>
            </a:extLst>
          </p:cNvPr>
          <p:cNvSpPr txBox="1"/>
          <p:nvPr/>
        </p:nvSpPr>
        <p:spPr>
          <a:xfrm>
            <a:off x="3466394" y="122285"/>
            <a:ext cx="7903013" cy="461665"/>
          </a:xfrm>
          <a:prstGeom prst="rect">
            <a:avLst/>
          </a:prstGeom>
          <a:noFill/>
        </p:spPr>
        <p:txBody>
          <a:bodyPr wrap="square" rtlCol="0">
            <a:spAutoFit/>
          </a:bodyPr>
          <a:lstStyle/>
          <a:p>
            <a:r>
              <a:rPr lang="en-IE" sz="2400" dirty="0">
                <a:solidFill>
                  <a:schemeClr val="accent6"/>
                </a:solidFill>
              </a:rPr>
              <a:t>Insert Record/Copy Above &gt; Copy Record</a:t>
            </a:r>
          </a:p>
        </p:txBody>
      </p:sp>
      <p:pic>
        <p:nvPicPr>
          <p:cNvPr id="10" name="Picture 9">
            <a:extLst>
              <a:ext uri="{FF2B5EF4-FFF2-40B4-BE49-F238E27FC236}">
                <a16:creationId xmlns:a16="http://schemas.microsoft.com/office/drawing/2014/main" id="{BEDE9391-F522-4E4C-A282-78A2197E3676}"/>
              </a:ext>
            </a:extLst>
          </p:cNvPr>
          <p:cNvPicPr>
            <a:picLocks noChangeAspect="1"/>
          </p:cNvPicPr>
          <p:nvPr/>
        </p:nvPicPr>
        <p:blipFill>
          <a:blip r:embed="rId5"/>
          <a:stretch>
            <a:fillRect/>
          </a:stretch>
        </p:blipFill>
        <p:spPr>
          <a:xfrm>
            <a:off x="6568017" y="933782"/>
            <a:ext cx="4165792" cy="3395374"/>
          </a:xfrm>
          <a:prstGeom prst="rect">
            <a:avLst/>
          </a:prstGeom>
        </p:spPr>
      </p:pic>
      <p:grpSp>
        <p:nvGrpSpPr>
          <p:cNvPr id="17" name="Group 16">
            <a:extLst>
              <a:ext uri="{FF2B5EF4-FFF2-40B4-BE49-F238E27FC236}">
                <a16:creationId xmlns:a16="http://schemas.microsoft.com/office/drawing/2014/main" id="{06EBBC07-07FD-457F-BD00-1774C05E0DA0}"/>
              </a:ext>
            </a:extLst>
          </p:cNvPr>
          <p:cNvGrpSpPr/>
          <p:nvPr/>
        </p:nvGrpSpPr>
        <p:grpSpPr>
          <a:xfrm>
            <a:off x="125151" y="91507"/>
            <a:ext cx="11793522" cy="578520"/>
            <a:chOff x="125151" y="91507"/>
            <a:chExt cx="11793522" cy="578520"/>
          </a:xfrm>
        </p:grpSpPr>
        <p:cxnSp>
          <p:nvCxnSpPr>
            <p:cNvPr id="18" name="Straight Connector 17">
              <a:extLst>
                <a:ext uri="{FF2B5EF4-FFF2-40B4-BE49-F238E27FC236}">
                  <a16:creationId xmlns:a16="http://schemas.microsoft.com/office/drawing/2014/main" id="{9FE5F621-5BF8-4FC4-A2DC-48E40BA26F37}"/>
                </a:ext>
              </a:extLst>
            </p:cNvPr>
            <p:cNvCxnSpPr/>
            <p:nvPr/>
          </p:nvCxnSpPr>
          <p:spPr>
            <a:xfrm>
              <a:off x="241300" y="654947"/>
              <a:ext cx="11658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9" name="Picture 18" descr="A close up of a logo&#10;&#10;Description automatically generated">
              <a:extLst>
                <a:ext uri="{FF2B5EF4-FFF2-40B4-BE49-F238E27FC236}">
                  <a16:creationId xmlns:a16="http://schemas.microsoft.com/office/drawing/2014/main" id="{28B407E1-5E41-4C70-975C-FD84BB4AD40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03011" y="160691"/>
              <a:ext cx="2215662" cy="509336"/>
            </a:xfrm>
            <a:prstGeom prst="rect">
              <a:avLst/>
            </a:prstGeom>
          </p:spPr>
        </p:pic>
        <p:sp>
          <p:nvSpPr>
            <p:cNvPr id="20" name="TextBox 19">
              <a:extLst>
                <a:ext uri="{FF2B5EF4-FFF2-40B4-BE49-F238E27FC236}">
                  <a16:creationId xmlns:a16="http://schemas.microsoft.com/office/drawing/2014/main" id="{9679615D-5354-4273-BC8A-242CD676866A}"/>
                </a:ext>
              </a:extLst>
            </p:cNvPr>
            <p:cNvSpPr txBox="1"/>
            <p:nvPr/>
          </p:nvSpPr>
          <p:spPr>
            <a:xfrm>
              <a:off x="125151" y="91507"/>
              <a:ext cx="3452779" cy="523220"/>
            </a:xfrm>
            <a:prstGeom prst="rect">
              <a:avLst/>
            </a:prstGeom>
            <a:noFill/>
          </p:spPr>
          <p:txBody>
            <a:bodyPr wrap="square" rtlCol="0">
              <a:spAutoFit/>
            </a:bodyPr>
            <a:lstStyle>
              <a:defPPr>
                <a:defRPr lang="en-US"/>
              </a:defPPr>
              <a:lvl1pPr>
                <a:defRPr sz="2400">
                  <a:solidFill>
                    <a:schemeClr val="accent6"/>
                  </a:solidFill>
                </a:defRPr>
              </a:lvl1pPr>
            </a:lstStyle>
            <a:p>
              <a:r>
                <a:rPr lang="en-IE" sz="2800" dirty="0"/>
                <a:t>General Differences - </a:t>
              </a:r>
            </a:p>
          </p:txBody>
        </p:sp>
      </p:grpSp>
      <p:sp>
        <p:nvSpPr>
          <p:cNvPr id="3" name="Slide Number Placeholder 2">
            <a:extLst>
              <a:ext uri="{FF2B5EF4-FFF2-40B4-BE49-F238E27FC236}">
                <a16:creationId xmlns:a16="http://schemas.microsoft.com/office/drawing/2014/main" id="{54AE0F7C-E925-3B56-C0A7-BA254A4AD3F2}"/>
              </a:ext>
            </a:extLst>
          </p:cNvPr>
          <p:cNvSpPr>
            <a:spLocks noGrp="1"/>
          </p:cNvSpPr>
          <p:nvPr>
            <p:ph type="sldNum" sz="quarter" idx="12"/>
          </p:nvPr>
        </p:nvSpPr>
        <p:spPr/>
        <p:txBody>
          <a:bodyPr/>
          <a:lstStyle/>
          <a:p>
            <a:fld id="{678384CA-791C-45F6-AAC4-155E66092AD1}" type="slidenum">
              <a:rPr lang="en-IE" smtClean="0"/>
              <a:t>21</a:t>
            </a:fld>
            <a:endParaRPr lang="en-IE"/>
          </a:p>
        </p:txBody>
      </p:sp>
    </p:spTree>
    <p:extLst>
      <p:ext uri="{BB962C8B-B14F-4D97-AF65-F5344CB8AC3E}">
        <p14:creationId xmlns:p14="http://schemas.microsoft.com/office/powerpoint/2010/main" val="2167861894"/>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27000"/>
          </a:schemeClr>
        </a:solidFill>
        <a:effectLst/>
      </p:bgPr>
    </p:bg>
    <p:spTree>
      <p:nvGrpSpPr>
        <p:cNvPr id="1" name=""/>
        <p:cNvGrpSpPr/>
        <p:nvPr/>
      </p:nvGrpSpPr>
      <p:grpSpPr>
        <a:xfrm>
          <a:off x="0" y="0"/>
          <a:ext cx="0" cy="0"/>
          <a:chOff x="0" y="0"/>
          <a:chExt cx="0" cy="0"/>
        </a:xfrm>
      </p:grpSpPr>
      <p:pic>
        <p:nvPicPr>
          <p:cNvPr id="28" name="Picture 27" descr="Screen Clipping">
            <a:extLst>
              <a:ext uri="{FF2B5EF4-FFF2-40B4-BE49-F238E27FC236}">
                <a16:creationId xmlns:a16="http://schemas.microsoft.com/office/drawing/2014/main" id="{57D29C60-3B9B-41C7-A602-4247EFB7AB9E}"/>
              </a:ext>
            </a:extLst>
          </p:cNvPr>
          <p:cNvPicPr>
            <a:picLocks noChangeAspect="1"/>
          </p:cNvPicPr>
          <p:nvPr/>
        </p:nvPicPr>
        <p:blipFill rotWithShape="1">
          <a:blip r:embed="rId4">
            <a:extLst>
              <a:ext uri="{28A0092B-C50C-407E-A947-70E740481C1C}">
                <a14:useLocalDpi xmlns:a14="http://schemas.microsoft.com/office/drawing/2010/main"/>
              </a:ext>
            </a:extLst>
          </a:blip>
          <a:srcRect l="1774" t="-27537" b="55420"/>
          <a:stretch/>
        </p:blipFill>
        <p:spPr>
          <a:xfrm>
            <a:off x="7927176" y="2907789"/>
            <a:ext cx="3733502" cy="505730"/>
          </a:xfrm>
          <a:prstGeom prst="rect">
            <a:avLst/>
          </a:prstGeom>
        </p:spPr>
      </p:pic>
      <p:sp>
        <p:nvSpPr>
          <p:cNvPr id="21" name="Title 1">
            <a:extLst>
              <a:ext uri="{FF2B5EF4-FFF2-40B4-BE49-F238E27FC236}">
                <a16:creationId xmlns:a16="http://schemas.microsoft.com/office/drawing/2014/main" id="{58808B71-56FC-48B4-8CCF-345CA6348C79}"/>
              </a:ext>
            </a:extLst>
          </p:cNvPr>
          <p:cNvSpPr txBox="1">
            <a:spLocks/>
          </p:cNvSpPr>
          <p:nvPr/>
        </p:nvSpPr>
        <p:spPr>
          <a:xfrm>
            <a:off x="89867" y="4357466"/>
            <a:ext cx="12567456" cy="1709456"/>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1800" b="1" dirty="0">
                <a:latin typeface="+mn-lt"/>
              </a:rPr>
              <a:t>Banner 8: </a:t>
            </a:r>
            <a:r>
              <a:rPr lang="en-IE" sz="1800" dirty="0">
                <a:latin typeface="+mn-lt"/>
              </a:rPr>
              <a:t>Messages were displayed in a combination of pop-up windows, message bars. </a:t>
            </a:r>
          </a:p>
          <a:p>
            <a:endParaRPr lang="en-IE" sz="1800" b="1" dirty="0">
              <a:latin typeface="+mn-lt"/>
            </a:endParaRPr>
          </a:p>
          <a:p>
            <a:r>
              <a:rPr lang="en-IE" sz="1800" b="1" dirty="0">
                <a:latin typeface="+mn-lt"/>
              </a:rPr>
              <a:t>Banner 9: </a:t>
            </a:r>
            <a:r>
              <a:rPr lang="en-IE" sz="1800" dirty="0">
                <a:latin typeface="+mn-lt"/>
              </a:rPr>
              <a:t>All messages (warnings, errors, success) will now be located at the message center on the top right of page.</a:t>
            </a:r>
          </a:p>
          <a:p>
            <a:pPr marL="342900" indent="-342900">
              <a:buFont typeface="Calibri" panose="020F0502020204030204" pitchFamily="34" charset="0"/>
              <a:buChar char="›"/>
            </a:pPr>
            <a:r>
              <a:rPr lang="en-IE" sz="1800" dirty="0">
                <a:latin typeface="+mn-lt"/>
              </a:rPr>
              <a:t>A number will appear once there are messages to view. </a:t>
            </a:r>
          </a:p>
          <a:p>
            <a:pPr marL="342900" indent="-342900">
              <a:buFont typeface="Calibri" panose="020F0502020204030204" pitchFamily="34" charset="0"/>
              <a:buChar char="›"/>
            </a:pPr>
            <a:r>
              <a:rPr lang="en-IE" sz="1800" dirty="0">
                <a:latin typeface="+mn-lt"/>
              </a:rPr>
              <a:t>By clicking on the number you can toggle the messages on/off.</a:t>
            </a:r>
          </a:p>
          <a:p>
            <a:pPr marL="342900" indent="-342900">
              <a:buFont typeface="Calibri" panose="020F0502020204030204" pitchFamily="34" charset="0"/>
              <a:buChar char="›"/>
            </a:pPr>
            <a:r>
              <a:rPr lang="en-IE" sz="1800" dirty="0">
                <a:latin typeface="+mn-lt"/>
              </a:rPr>
              <a:t>Messages are colour coded; Red = errors, Yellow = Warnings, Green = Success. </a:t>
            </a:r>
          </a:p>
          <a:p>
            <a:pPr marL="342900" indent="-342900">
              <a:buFont typeface="Calibri" panose="020F0502020204030204" pitchFamily="34" charset="0"/>
              <a:buChar char="›"/>
            </a:pPr>
            <a:r>
              <a:rPr lang="en-IE" sz="1800" dirty="0">
                <a:latin typeface="+mn-lt"/>
              </a:rPr>
              <a:t>Some messages will require acknowledgement, such as: Clicking “Okay” within the message.</a:t>
            </a:r>
          </a:p>
        </p:txBody>
      </p:sp>
      <p:pic>
        <p:nvPicPr>
          <p:cNvPr id="12" name="Picture 11" descr="Screen Clipping">
            <a:extLst>
              <a:ext uri="{FF2B5EF4-FFF2-40B4-BE49-F238E27FC236}">
                <a16:creationId xmlns:a16="http://schemas.microsoft.com/office/drawing/2014/main" id="{B7B2878D-9B04-4B62-B842-F1C2087F923C}"/>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345715" y="3898094"/>
            <a:ext cx="4431455" cy="435468"/>
          </a:xfrm>
          <a:prstGeom prst="rect">
            <a:avLst/>
          </a:prstGeom>
        </p:spPr>
      </p:pic>
      <p:pic>
        <p:nvPicPr>
          <p:cNvPr id="13" name="Picture 12" descr="Screen Clipping">
            <a:extLst>
              <a:ext uri="{FF2B5EF4-FFF2-40B4-BE49-F238E27FC236}">
                <a16:creationId xmlns:a16="http://schemas.microsoft.com/office/drawing/2014/main" id="{AAA813C5-A255-4182-8357-F072442E98E8}"/>
              </a:ext>
            </a:extLst>
          </p:cNvPr>
          <p:cNvPicPr>
            <a:picLocks noChangeAspect="1"/>
          </p:cNvPicPr>
          <p:nvPr/>
        </p:nvPicPr>
        <p:blipFill rotWithShape="1">
          <a:blip r:embed="rId6">
            <a:extLst>
              <a:ext uri="{28A0092B-C50C-407E-A947-70E740481C1C}">
                <a14:useLocalDpi xmlns:a14="http://schemas.microsoft.com/office/drawing/2010/main"/>
              </a:ext>
            </a:extLst>
          </a:blip>
          <a:srcRect l="14200" t="70344" b="9682"/>
          <a:stretch/>
        </p:blipFill>
        <p:spPr>
          <a:xfrm>
            <a:off x="7927177" y="3420654"/>
            <a:ext cx="3733501" cy="331850"/>
          </a:xfrm>
          <a:prstGeom prst="rect">
            <a:avLst/>
          </a:prstGeom>
        </p:spPr>
      </p:pic>
      <p:sp>
        <p:nvSpPr>
          <p:cNvPr id="14" name="Arrow: Down 13">
            <a:extLst>
              <a:ext uri="{FF2B5EF4-FFF2-40B4-BE49-F238E27FC236}">
                <a16:creationId xmlns:a16="http://schemas.microsoft.com/office/drawing/2014/main" id="{2BCDD364-BA14-4385-8330-F6A1E3AE4780}"/>
              </a:ext>
            </a:extLst>
          </p:cNvPr>
          <p:cNvSpPr/>
          <p:nvPr/>
        </p:nvSpPr>
        <p:spPr>
          <a:xfrm rot="16200000">
            <a:off x="5492034" y="1789646"/>
            <a:ext cx="418641" cy="679951"/>
          </a:xfrm>
          <a:prstGeom prst="downArrow">
            <a:avLst>
              <a:gd name="adj1" fmla="val 35530"/>
              <a:gd name="adj2" fmla="val 68448"/>
            </a:avLst>
          </a:prstGeom>
          <a:solidFill>
            <a:schemeClr val="accent4">
              <a:alpha val="54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IE"/>
          </a:p>
        </p:txBody>
      </p:sp>
      <p:sp>
        <p:nvSpPr>
          <p:cNvPr id="15" name="Arrow: Down 14">
            <a:extLst>
              <a:ext uri="{FF2B5EF4-FFF2-40B4-BE49-F238E27FC236}">
                <a16:creationId xmlns:a16="http://schemas.microsoft.com/office/drawing/2014/main" id="{7BB7EFBF-4722-4C28-8C56-C7BFA1DF0F7F}"/>
              </a:ext>
            </a:extLst>
          </p:cNvPr>
          <p:cNvSpPr/>
          <p:nvPr/>
        </p:nvSpPr>
        <p:spPr>
          <a:xfrm rot="16200000">
            <a:off x="5492034" y="3799165"/>
            <a:ext cx="418641" cy="679951"/>
          </a:xfrm>
          <a:prstGeom prst="downArrow">
            <a:avLst>
              <a:gd name="adj1" fmla="val 35530"/>
              <a:gd name="adj2" fmla="val 68448"/>
            </a:avLst>
          </a:prstGeom>
          <a:solidFill>
            <a:schemeClr val="accent4">
              <a:alpha val="54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IE"/>
          </a:p>
        </p:txBody>
      </p:sp>
      <p:sp>
        <p:nvSpPr>
          <p:cNvPr id="16" name="Arrow: Down 15">
            <a:extLst>
              <a:ext uri="{FF2B5EF4-FFF2-40B4-BE49-F238E27FC236}">
                <a16:creationId xmlns:a16="http://schemas.microsoft.com/office/drawing/2014/main" id="{BC9920A1-37F6-4F99-BD1E-867E75F543C6}"/>
              </a:ext>
            </a:extLst>
          </p:cNvPr>
          <p:cNvSpPr/>
          <p:nvPr/>
        </p:nvSpPr>
        <p:spPr>
          <a:xfrm rot="16200000">
            <a:off x="5478414" y="627808"/>
            <a:ext cx="418641" cy="679951"/>
          </a:xfrm>
          <a:prstGeom prst="downArrow">
            <a:avLst>
              <a:gd name="adj1" fmla="val 35530"/>
              <a:gd name="adj2" fmla="val 68448"/>
            </a:avLst>
          </a:prstGeom>
          <a:solidFill>
            <a:schemeClr val="accent4">
              <a:alpha val="54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IE"/>
          </a:p>
        </p:txBody>
      </p:sp>
      <p:cxnSp>
        <p:nvCxnSpPr>
          <p:cNvPr id="36" name="Straight Arrow Connector 35">
            <a:extLst>
              <a:ext uri="{FF2B5EF4-FFF2-40B4-BE49-F238E27FC236}">
                <a16:creationId xmlns:a16="http://schemas.microsoft.com/office/drawing/2014/main" id="{7FD4111B-79C6-4C31-9672-80C0B9B56C25}"/>
              </a:ext>
            </a:extLst>
          </p:cNvPr>
          <p:cNvCxnSpPr>
            <a:cxnSpLocks/>
          </p:cNvCxnSpPr>
          <p:nvPr/>
        </p:nvCxnSpPr>
        <p:spPr>
          <a:xfrm flipH="1" flipV="1">
            <a:off x="10149567" y="905915"/>
            <a:ext cx="676088" cy="108660"/>
          </a:xfrm>
          <a:prstGeom prst="straightConnector1">
            <a:avLst/>
          </a:prstGeom>
          <a:ln w="57150">
            <a:solidFill>
              <a:srgbClr val="FF0000">
                <a:alpha val="60000"/>
              </a:srgb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F3AA0514-4366-4BA3-92B5-754083600357}"/>
              </a:ext>
            </a:extLst>
          </p:cNvPr>
          <p:cNvSpPr txBox="1">
            <a:spLocks/>
          </p:cNvSpPr>
          <p:nvPr/>
        </p:nvSpPr>
        <p:spPr>
          <a:xfrm>
            <a:off x="10389960" y="929572"/>
            <a:ext cx="1958893" cy="495064"/>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endParaRPr lang="en-IE" sz="1400" dirty="0">
              <a:solidFill>
                <a:schemeClr val="tx1">
                  <a:lumMod val="85000"/>
                  <a:lumOff val="15000"/>
                </a:schemeClr>
              </a:solidFill>
              <a:latin typeface="+mn-lt"/>
            </a:endParaRPr>
          </a:p>
          <a:p>
            <a:r>
              <a:rPr lang="en-IE" sz="1400" dirty="0">
                <a:solidFill>
                  <a:schemeClr val="tx1">
                    <a:lumMod val="85000"/>
                    <a:lumOff val="15000"/>
                  </a:schemeClr>
                </a:solidFill>
                <a:latin typeface="+mn-lt"/>
              </a:rPr>
              <a:t>Message Center – </a:t>
            </a:r>
          </a:p>
          <a:p>
            <a:r>
              <a:rPr lang="en-IE" sz="1400" dirty="0">
                <a:solidFill>
                  <a:schemeClr val="tx1">
                    <a:lumMod val="85000"/>
                    <a:lumOff val="15000"/>
                  </a:schemeClr>
                </a:solidFill>
                <a:latin typeface="+mn-lt"/>
              </a:rPr>
              <a:t>Click to see messages.</a:t>
            </a:r>
          </a:p>
        </p:txBody>
      </p:sp>
      <p:sp>
        <p:nvSpPr>
          <p:cNvPr id="66" name="TextBox 65">
            <a:extLst>
              <a:ext uri="{FF2B5EF4-FFF2-40B4-BE49-F238E27FC236}">
                <a16:creationId xmlns:a16="http://schemas.microsoft.com/office/drawing/2014/main" id="{696B5B2F-0C46-4381-B8FB-21E829DD44A0}"/>
              </a:ext>
            </a:extLst>
          </p:cNvPr>
          <p:cNvSpPr txBox="1"/>
          <p:nvPr/>
        </p:nvSpPr>
        <p:spPr>
          <a:xfrm>
            <a:off x="3466394" y="122285"/>
            <a:ext cx="7903013" cy="461665"/>
          </a:xfrm>
          <a:prstGeom prst="rect">
            <a:avLst/>
          </a:prstGeom>
          <a:noFill/>
        </p:spPr>
        <p:txBody>
          <a:bodyPr wrap="square" rtlCol="0">
            <a:spAutoFit/>
          </a:bodyPr>
          <a:lstStyle/>
          <a:p>
            <a:r>
              <a:rPr lang="en-IE" sz="2400" dirty="0">
                <a:solidFill>
                  <a:schemeClr val="accent6"/>
                </a:solidFill>
              </a:rPr>
              <a:t>Warnings/Errors/Successes &gt; Message Center</a:t>
            </a:r>
          </a:p>
        </p:txBody>
      </p:sp>
      <p:pic>
        <p:nvPicPr>
          <p:cNvPr id="26" name="Picture 25">
            <a:extLst>
              <a:ext uri="{FF2B5EF4-FFF2-40B4-BE49-F238E27FC236}">
                <a16:creationId xmlns:a16="http://schemas.microsoft.com/office/drawing/2014/main" id="{F5655E16-8F85-4C6C-AB50-B2781C9382E5}"/>
              </a:ext>
            </a:extLst>
          </p:cNvPr>
          <p:cNvPicPr>
            <a:picLocks noChangeAspect="1"/>
          </p:cNvPicPr>
          <p:nvPr/>
        </p:nvPicPr>
        <p:blipFill>
          <a:blip r:embed="rId7"/>
          <a:stretch>
            <a:fillRect/>
          </a:stretch>
        </p:blipFill>
        <p:spPr>
          <a:xfrm>
            <a:off x="7927176" y="3130617"/>
            <a:ext cx="3317027" cy="282902"/>
          </a:xfrm>
          <a:prstGeom prst="rect">
            <a:avLst/>
          </a:prstGeom>
        </p:spPr>
      </p:pic>
      <p:pic>
        <p:nvPicPr>
          <p:cNvPr id="6" name="Picture 5">
            <a:extLst>
              <a:ext uri="{FF2B5EF4-FFF2-40B4-BE49-F238E27FC236}">
                <a16:creationId xmlns:a16="http://schemas.microsoft.com/office/drawing/2014/main" id="{5F76713C-C778-4D6D-BDF1-825DC6D0076B}"/>
              </a:ext>
            </a:extLst>
          </p:cNvPr>
          <p:cNvPicPr>
            <a:picLocks noChangeAspect="1"/>
          </p:cNvPicPr>
          <p:nvPr/>
        </p:nvPicPr>
        <p:blipFill>
          <a:blip r:embed="rId8"/>
          <a:stretch>
            <a:fillRect/>
          </a:stretch>
        </p:blipFill>
        <p:spPr>
          <a:xfrm>
            <a:off x="6928197" y="781312"/>
            <a:ext cx="3221369" cy="558544"/>
          </a:xfrm>
          <a:prstGeom prst="rect">
            <a:avLst/>
          </a:prstGeom>
        </p:spPr>
      </p:pic>
      <p:pic>
        <p:nvPicPr>
          <p:cNvPr id="18" name="Picture 17">
            <a:extLst>
              <a:ext uri="{FF2B5EF4-FFF2-40B4-BE49-F238E27FC236}">
                <a16:creationId xmlns:a16="http://schemas.microsoft.com/office/drawing/2014/main" id="{2A4813A7-A36C-42CC-81F0-4157E1C430DC}"/>
              </a:ext>
            </a:extLst>
          </p:cNvPr>
          <p:cNvPicPr>
            <a:picLocks noChangeAspect="1"/>
          </p:cNvPicPr>
          <p:nvPr/>
        </p:nvPicPr>
        <p:blipFill>
          <a:blip r:embed="rId9"/>
          <a:stretch>
            <a:fillRect/>
          </a:stretch>
        </p:blipFill>
        <p:spPr>
          <a:xfrm>
            <a:off x="6856935" y="1619537"/>
            <a:ext cx="4091075" cy="1218268"/>
          </a:xfrm>
          <a:prstGeom prst="rect">
            <a:avLst/>
          </a:prstGeom>
        </p:spPr>
      </p:pic>
      <p:pic>
        <p:nvPicPr>
          <p:cNvPr id="22" name="Picture 21">
            <a:extLst>
              <a:ext uri="{FF2B5EF4-FFF2-40B4-BE49-F238E27FC236}">
                <a16:creationId xmlns:a16="http://schemas.microsoft.com/office/drawing/2014/main" id="{7ECFAC37-5374-4D14-8B1C-60D6C59BD9DB}"/>
              </a:ext>
            </a:extLst>
          </p:cNvPr>
          <p:cNvPicPr>
            <a:picLocks noChangeAspect="1"/>
          </p:cNvPicPr>
          <p:nvPr/>
        </p:nvPicPr>
        <p:blipFill>
          <a:blip r:embed="rId10"/>
          <a:stretch>
            <a:fillRect/>
          </a:stretch>
        </p:blipFill>
        <p:spPr>
          <a:xfrm>
            <a:off x="1191579" y="796849"/>
            <a:ext cx="3524250" cy="285750"/>
          </a:xfrm>
          <a:prstGeom prst="rect">
            <a:avLst/>
          </a:prstGeom>
        </p:spPr>
      </p:pic>
      <p:pic>
        <p:nvPicPr>
          <p:cNvPr id="23" name="Picture 22">
            <a:extLst>
              <a:ext uri="{FF2B5EF4-FFF2-40B4-BE49-F238E27FC236}">
                <a16:creationId xmlns:a16="http://schemas.microsoft.com/office/drawing/2014/main" id="{0438EF92-0C02-439E-AE5F-B969372C4462}"/>
              </a:ext>
            </a:extLst>
          </p:cNvPr>
          <p:cNvPicPr>
            <a:picLocks noChangeAspect="1"/>
          </p:cNvPicPr>
          <p:nvPr/>
        </p:nvPicPr>
        <p:blipFill>
          <a:blip r:embed="rId11"/>
          <a:stretch>
            <a:fillRect/>
          </a:stretch>
        </p:blipFill>
        <p:spPr>
          <a:xfrm>
            <a:off x="157780" y="1231246"/>
            <a:ext cx="5041380" cy="2478578"/>
          </a:xfrm>
          <a:prstGeom prst="rect">
            <a:avLst/>
          </a:prstGeom>
        </p:spPr>
      </p:pic>
      <p:grpSp>
        <p:nvGrpSpPr>
          <p:cNvPr id="29" name="Group 28">
            <a:extLst>
              <a:ext uri="{FF2B5EF4-FFF2-40B4-BE49-F238E27FC236}">
                <a16:creationId xmlns:a16="http://schemas.microsoft.com/office/drawing/2014/main" id="{B22B6503-FCCC-40C9-A107-3A7F0111B30D}"/>
              </a:ext>
            </a:extLst>
          </p:cNvPr>
          <p:cNvGrpSpPr/>
          <p:nvPr/>
        </p:nvGrpSpPr>
        <p:grpSpPr>
          <a:xfrm>
            <a:off x="125151" y="91507"/>
            <a:ext cx="11793522" cy="578520"/>
            <a:chOff x="125151" y="91507"/>
            <a:chExt cx="11793522" cy="578520"/>
          </a:xfrm>
        </p:grpSpPr>
        <p:cxnSp>
          <p:nvCxnSpPr>
            <p:cNvPr id="30" name="Straight Connector 29">
              <a:extLst>
                <a:ext uri="{FF2B5EF4-FFF2-40B4-BE49-F238E27FC236}">
                  <a16:creationId xmlns:a16="http://schemas.microsoft.com/office/drawing/2014/main" id="{48366C8D-B01B-472D-874C-4DDDB47D9733}"/>
                </a:ext>
              </a:extLst>
            </p:cNvPr>
            <p:cNvCxnSpPr/>
            <p:nvPr/>
          </p:nvCxnSpPr>
          <p:spPr>
            <a:xfrm>
              <a:off x="241300" y="654947"/>
              <a:ext cx="11658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31" name="Picture 30" descr="A close up of a logo&#10;&#10;Description automatically generated">
              <a:extLst>
                <a:ext uri="{FF2B5EF4-FFF2-40B4-BE49-F238E27FC236}">
                  <a16:creationId xmlns:a16="http://schemas.microsoft.com/office/drawing/2014/main" id="{8882D985-402D-4A62-9B2B-B277377AB47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703011" y="160691"/>
              <a:ext cx="2215662" cy="509336"/>
            </a:xfrm>
            <a:prstGeom prst="rect">
              <a:avLst/>
            </a:prstGeom>
          </p:spPr>
        </p:pic>
        <p:sp>
          <p:nvSpPr>
            <p:cNvPr id="32" name="TextBox 31">
              <a:extLst>
                <a:ext uri="{FF2B5EF4-FFF2-40B4-BE49-F238E27FC236}">
                  <a16:creationId xmlns:a16="http://schemas.microsoft.com/office/drawing/2014/main" id="{7D1E806D-2F76-4E43-8FD2-448441BC26BB}"/>
                </a:ext>
              </a:extLst>
            </p:cNvPr>
            <p:cNvSpPr txBox="1"/>
            <p:nvPr/>
          </p:nvSpPr>
          <p:spPr>
            <a:xfrm>
              <a:off x="125151" y="91507"/>
              <a:ext cx="3452779" cy="523220"/>
            </a:xfrm>
            <a:prstGeom prst="rect">
              <a:avLst/>
            </a:prstGeom>
            <a:noFill/>
          </p:spPr>
          <p:txBody>
            <a:bodyPr wrap="square" rtlCol="0">
              <a:spAutoFit/>
            </a:bodyPr>
            <a:lstStyle>
              <a:defPPr>
                <a:defRPr lang="en-US"/>
              </a:defPPr>
              <a:lvl1pPr>
                <a:defRPr sz="2400">
                  <a:solidFill>
                    <a:schemeClr val="accent6"/>
                  </a:solidFill>
                </a:defRPr>
              </a:lvl1pPr>
            </a:lstStyle>
            <a:p>
              <a:r>
                <a:rPr lang="en-IE" sz="2800" dirty="0"/>
                <a:t>General Differences - </a:t>
              </a:r>
            </a:p>
          </p:txBody>
        </p:sp>
      </p:grpSp>
      <p:sp>
        <p:nvSpPr>
          <p:cNvPr id="3" name="Slide Number Placeholder 2">
            <a:extLst>
              <a:ext uri="{FF2B5EF4-FFF2-40B4-BE49-F238E27FC236}">
                <a16:creationId xmlns:a16="http://schemas.microsoft.com/office/drawing/2014/main" id="{1FB3702D-9130-3A5F-F5FE-9503A133A615}"/>
              </a:ext>
            </a:extLst>
          </p:cNvPr>
          <p:cNvSpPr>
            <a:spLocks noGrp="1"/>
          </p:cNvSpPr>
          <p:nvPr>
            <p:ph type="sldNum" sz="quarter" idx="12"/>
          </p:nvPr>
        </p:nvSpPr>
        <p:spPr/>
        <p:txBody>
          <a:bodyPr/>
          <a:lstStyle/>
          <a:p>
            <a:fld id="{678384CA-791C-45F6-AAC4-155E66092AD1}" type="slidenum">
              <a:rPr lang="en-IE" smtClean="0"/>
              <a:t>22</a:t>
            </a:fld>
            <a:endParaRPr lang="en-IE"/>
          </a:p>
        </p:txBody>
      </p:sp>
    </p:spTree>
    <p:extLst>
      <p:ext uri="{BB962C8B-B14F-4D97-AF65-F5344CB8AC3E}">
        <p14:creationId xmlns:p14="http://schemas.microsoft.com/office/powerpoint/2010/main" val="3210116618"/>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27000"/>
          </a:schemeClr>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18B900D-E2CE-4DDC-9DBC-896229EC1302}"/>
              </a:ext>
            </a:extLst>
          </p:cNvPr>
          <p:cNvPicPr>
            <a:picLocks noChangeAspect="1"/>
          </p:cNvPicPr>
          <p:nvPr/>
        </p:nvPicPr>
        <p:blipFill>
          <a:blip r:embed="rId4"/>
          <a:stretch>
            <a:fillRect/>
          </a:stretch>
        </p:blipFill>
        <p:spPr>
          <a:xfrm>
            <a:off x="186221" y="2273332"/>
            <a:ext cx="6263347" cy="1539340"/>
          </a:xfrm>
          <a:prstGeom prst="rect">
            <a:avLst/>
          </a:prstGeom>
        </p:spPr>
      </p:pic>
      <p:pic>
        <p:nvPicPr>
          <p:cNvPr id="10" name="Picture 9">
            <a:extLst>
              <a:ext uri="{FF2B5EF4-FFF2-40B4-BE49-F238E27FC236}">
                <a16:creationId xmlns:a16="http://schemas.microsoft.com/office/drawing/2014/main" id="{5A5CB024-69A8-4A3A-AC6C-091094669706}"/>
              </a:ext>
            </a:extLst>
          </p:cNvPr>
          <p:cNvPicPr>
            <a:picLocks noChangeAspect="1"/>
          </p:cNvPicPr>
          <p:nvPr/>
        </p:nvPicPr>
        <p:blipFill>
          <a:blip r:embed="rId5"/>
          <a:stretch>
            <a:fillRect/>
          </a:stretch>
        </p:blipFill>
        <p:spPr>
          <a:xfrm>
            <a:off x="4792976" y="3940193"/>
            <a:ext cx="6763362" cy="506642"/>
          </a:xfrm>
          <a:prstGeom prst="rect">
            <a:avLst/>
          </a:prstGeom>
        </p:spPr>
      </p:pic>
      <p:pic>
        <p:nvPicPr>
          <p:cNvPr id="9" name="Picture 8">
            <a:extLst>
              <a:ext uri="{FF2B5EF4-FFF2-40B4-BE49-F238E27FC236}">
                <a16:creationId xmlns:a16="http://schemas.microsoft.com/office/drawing/2014/main" id="{503C7181-6C62-4FA3-AE86-B4799F5AA1A2}"/>
              </a:ext>
            </a:extLst>
          </p:cNvPr>
          <p:cNvPicPr>
            <a:picLocks noChangeAspect="1"/>
          </p:cNvPicPr>
          <p:nvPr/>
        </p:nvPicPr>
        <p:blipFill>
          <a:blip r:embed="rId6"/>
          <a:stretch>
            <a:fillRect/>
          </a:stretch>
        </p:blipFill>
        <p:spPr>
          <a:xfrm>
            <a:off x="5166776" y="1325637"/>
            <a:ext cx="5835499" cy="970824"/>
          </a:xfrm>
          <a:prstGeom prst="rect">
            <a:avLst/>
          </a:prstGeom>
        </p:spPr>
      </p:pic>
      <p:pic>
        <p:nvPicPr>
          <p:cNvPr id="7" name="Picture 6">
            <a:extLst>
              <a:ext uri="{FF2B5EF4-FFF2-40B4-BE49-F238E27FC236}">
                <a16:creationId xmlns:a16="http://schemas.microsoft.com/office/drawing/2014/main" id="{F34748D7-B91E-4840-B386-B776B6ADCC2E}"/>
              </a:ext>
            </a:extLst>
          </p:cNvPr>
          <p:cNvPicPr>
            <a:picLocks noChangeAspect="1"/>
          </p:cNvPicPr>
          <p:nvPr/>
        </p:nvPicPr>
        <p:blipFill>
          <a:blip r:embed="rId7"/>
          <a:stretch>
            <a:fillRect/>
          </a:stretch>
        </p:blipFill>
        <p:spPr>
          <a:xfrm>
            <a:off x="91806" y="798193"/>
            <a:ext cx="5609780" cy="952514"/>
          </a:xfrm>
          <a:prstGeom prst="rect">
            <a:avLst/>
          </a:prstGeom>
        </p:spPr>
      </p:pic>
      <p:sp>
        <p:nvSpPr>
          <p:cNvPr id="21" name="Title 1">
            <a:extLst>
              <a:ext uri="{FF2B5EF4-FFF2-40B4-BE49-F238E27FC236}">
                <a16:creationId xmlns:a16="http://schemas.microsoft.com/office/drawing/2014/main" id="{58808B71-56FC-48B4-8CCF-345CA6348C79}"/>
              </a:ext>
            </a:extLst>
          </p:cNvPr>
          <p:cNvSpPr txBox="1">
            <a:spLocks/>
          </p:cNvSpPr>
          <p:nvPr/>
        </p:nvSpPr>
        <p:spPr>
          <a:xfrm>
            <a:off x="102875" y="4394437"/>
            <a:ext cx="10672425" cy="1709456"/>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Calibri" panose="020F0502020204030204" pitchFamily="34" charset="0"/>
              <a:buChar char="›"/>
            </a:pPr>
            <a:endParaRPr lang="en-IE" sz="1800" dirty="0">
              <a:latin typeface="+mn-lt"/>
            </a:endParaRPr>
          </a:p>
          <a:p>
            <a:pPr marL="342900" indent="-342900">
              <a:buFont typeface="Calibri" panose="020F0502020204030204" pitchFamily="34" charset="0"/>
              <a:buChar char="›"/>
            </a:pPr>
            <a:r>
              <a:rPr lang="en-IE" sz="1800" dirty="0">
                <a:latin typeface="+mn-lt"/>
              </a:rPr>
              <a:t>The username and activity date associated with a record has now moved from the body of the page down to an informational bar at the bottom of the page. </a:t>
            </a:r>
          </a:p>
          <a:p>
            <a:pPr marL="342900" indent="-342900">
              <a:buFont typeface="Calibri" panose="020F0502020204030204" pitchFamily="34" charset="0"/>
              <a:buChar char="›"/>
            </a:pPr>
            <a:r>
              <a:rPr lang="en-IE" sz="1800" dirty="0">
                <a:latin typeface="+mn-lt"/>
              </a:rPr>
              <a:t>This means that you will not find ‘Activity Date’ column on pages(forms) anymore. </a:t>
            </a:r>
          </a:p>
          <a:p>
            <a:pPr marL="342900" indent="-342900">
              <a:buFont typeface="Calibri" panose="020F0502020204030204" pitchFamily="34" charset="0"/>
              <a:buChar char="›"/>
            </a:pPr>
            <a:r>
              <a:rPr lang="en-IE" sz="1800" dirty="0">
                <a:latin typeface="+mn-lt"/>
              </a:rPr>
              <a:t>‘ID and Name Source’ tab will not contain User/Activity Date as that is moved to the bottom, but the ‘Origin’ will still be found within the page. </a:t>
            </a:r>
          </a:p>
          <a:p>
            <a:pPr marL="342900" indent="-342900">
              <a:buFont typeface="Calibri" panose="020F0502020204030204" pitchFamily="34" charset="0"/>
              <a:buChar char="›"/>
            </a:pPr>
            <a:r>
              <a:rPr lang="en-IE" sz="1800" dirty="0">
                <a:latin typeface="+mn-lt"/>
              </a:rPr>
              <a:t>Data will be displayed for whichever record is selected on the page.</a:t>
            </a:r>
          </a:p>
        </p:txBody>
      </p:sp>
      <p:cxnSp>
        <p:nvCxnSpPr>
          <p:cNvPr id="35" name="Straight Arrow Connector 34">
            <a:extLst>
              <a:ext uri="{FF2B5EF4-FFF2-40B4-BE49-F238E27FC236}">
                <a16:creationId xmlns:a16="http://schemas.microsoft.com/office/drawing/2014/main" id="{BD8C974D-C7AF-4D16-A611-1CCE602F2153}"/>
              </a:ext>
            </a:extLst>
          </p:cNvPr>
          <p:cNvCxnSpPr/>
          <p:nvPr/>
        </p:nvCxnSpPr>
        <p:spPr>
          <a:xfrm flipH="1">
            <a:off x="5813777" y="822629"/>
            <a:ext cx="1613140" cy="506642"/>
          </a:xfrm>
          <a:prstGeom prst="straightConnector1">
            <a:avLst/>
          </a:prstGeom>
          <a:ln w="76200">
            <a:solidFill>
              <a:srgbClr val="FF0000">
                <a:alpha val="60000"/>
              </a:srgb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BB77AF12-7475-4A8C-A78D-C5D20CB81F7E}"/>
              </a:ext>
            </a:extLst>
          </p:cNvPr>
          <p:cNvCxnSpPr>
            <a:cxnSpLocks/>
          </p:cNvCxnSpPr>
          <p:nvPr/>
        </p:nvCxnSpPr>
        <p:spPr>
          <a:xfrm flipH="1">
            <a:off x="6353515" y="840785"/>
            <a:ext cx="1073402" cy="1228671"/>
          </a:xfrm>
          <a:prstGeom prst="straightConnector1">
            <a:avLst/>
          </a:prstGeom>
          <a:ln w="76200">
            <a:solidFill>
              <a:srgbClr val="FF0000">
                <a:alpha val="60000"/>
              </a:srgb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1DF13AC8-012B-4103-898D-11A07B6935D4}"/>
              </a:ext>
            </a:extLst>
          </p:cNvPr>
          <p:cNvCxnSpPr>
            <a:cxnSpLocks/>
          </p:cNvCxnSpPr>
          <p:nvPr/>
        </p:nvCxnSpPr>
        <p:spPr>
          <a:xfrm flipH="1">
            <a:off x="5701586" y="2915118"/>
            <a:ext cx="1175212" cy="468070"/>
          </a:xfrm>
          <a:prstGeom prst="straightConnector1">
            <a:avLst/>
          </a:prstGeom>
          <a:ln w="76200">
            <a:solidFill>
              <a:srgbClr val="FF0000">
                <a:alpha val="60000"/>
              </a:srgb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2D4D8C95-7469-4BD9-B334-5F729A370683}"/>
              </a:ext>
            </a:extLst>
          </p:cNvPr>
          <p:cNvCxnSpPr>
            <a:cxnSpLocks/>
          </p:cNvCxnSpPr>
          <p:nvPr/>
        </p:nvCxnSpPr>
        <p:spPr>
          <a:xfrm>
            <a:off x="6854220" y="2903829"/>
            <a:ext cx="751925" cy="1339309"/>
          </a:xfrm>
          <a:prstGeom prst="straightConnector1">
            <a:avLst/>
          </a:prstGeom>
          <a:ln w="76200">
            <a:solidFill>
              <a:srgbClr val="FF0000">
                <a:alpha val="60000"/>
              </a:srgb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298354C0-7766-4DC6-B45E-DA69F53AA716}"/>
              </a:ext>
            </a:extLst>
          </p:cNvPr>
          <p:cNvSpPr txBox="1"/>
          <p:nvPr/>
        </p:nvSpPr>
        <p:spPr>
          <a:xfrm>
            <a:off x="3466394" y="122285"/>
            <a:ext cx="7903013" cy="461665"/>
          </a:xfrm>
          <a:prstGeom prst="rect">
            <a:avLst/>
          </a:prstGeom>
          <a:noFill/>
        </p:spPr>
        <p:txBody>
          <a:bodyPr wrap="square" rtlCol="0">
            <a:spAutoFit/>
          </a:bodyPr>
          <a:lstStyle/>
          <a:p>
            <a:r>
              <a:rPr lang="en-IE" sz="2400" dirty="0">
                <a:solidFill>
                  <a:schemeClr val="accent6"/>
                </a:solidFill>
              </a:rPr>
              <a:t>Activity Date &amp; Username </a:t>
            </a:r>
          </a:p>
        </p:txBody>
      </p:sp>
      <p:grpSp>
        <p:nvGrpSpPr>
          <p:cNvPr id="23" name="Group 22">
            <a:extLst>
              <a:ext uri="{FF2B5EF4-FFF2-40B4-BE49-F238E27FC236}">
                <a16:creationId xmlns:a16="http://schemas.microsoft.com/office/drawing/2014/main" id="{AA8BAA10-6665-4D1D-A1D2-B785DBC33FA7}"/>
              </a:ext>
            </a:extLst>
          </p:cNvPr>
          <p:cNvGrpSpPr/>
          <p:nvPr/>
        </p:nvGrpSpPr>
        <p:grpSpPr>
          <a:xfrm>
            <a:off x="125151" y="91507"/>
            <a:ext cx="11793522" cy="578520"/>
            <a:chOff x="125151" y="91507"/>
            <a:chExt cx="11793522" cy="578520"/>
          </a:xfrm>
        </p:grpSpPr>
        <p:cxnSp>
          <p:nvCxnSpPr>
            <p:cNvPr id="24" name="Straight Connector 23">
              <a:extLst>
                <a:ext uri="{FF2B5EF4-FFF2-40B4-BE49-F238E27FC236}">
                  <a16:creationId xmlns:a16="http://schemas.microsoft.com/office/drawing/2014/main" id="{5A0397D3-F865-450D-97F5-BC092BFCD4EE}"/>
                </a:ext>
              </a:extLst>
            </p:cNvPr>
            <p:cNvCxnSpPr/>
            <p:nvPr/>
          </p:nvCxnSpPr>
          <p:spPr>
            <a:xfrm>
              <a:off x="241300" y="654947"/>
              <a:ext cx="11658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5" name="Picture 24" descr="A close up of a logo&#10;&#10;Description automatically generated">
              <a:extLst>
                <a:ext uri="{FF2B5EF4-FFF2-40B4-BE49-F238E27FC236}">
                  <a16:creationId xmlns:a16="http://schemas.microsoft.com/office/drawing/2014/main" id="{8BB155E3-8F1F-4E35-B8BD-5DBE668A485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703011" y="160691"/>
              <a:ext cx="2215662" cy="509336"/>
            </a:xfrm>
            <a:prstGeom prst="rect">
              <a:avLst/>
            </a:prstGeom>
          </p:spPr>
        </p:pic>
        <p:sp>
          <p:nvSpPr>
            <p:cNvPr id="26" name="TextBox 25">
              <a:extLst>
                <a:ext uri="{FF2B5EF4-FFF2-40B4-BE49-F238E27FC236}">
                  <a16:creationId xmlns:a16="http://schemas.microsoft.com/office/drawing/2014/main" id="{89716DC6-2BBC-4DC1-B353-C2A6DE63B3C9}"/>
                </a:ext>
              </a:extLst>
            </p:cNvPr>
            <p:cNvSpPr txBox="1"/>
            <p:nvPr/>
          </p:nvSpPr>
          <p:spPr>
            <a:xfrm>
              <a:off x="125151" y="91507"/>
              <a:ext cx="3452779" cy="523220"/>
            </a:xfrm>
            <a:prstGeom prst="rect">
              <a:avLst/>
            </a:prstGeom>
            <a:noFill/>
          </p:spPr>
          <p:txBody>
            <a:bodyPr wrap="square" rtlCol="0">
              <a:spAutoFit/>
            </a:bodyPr>
            <a:lstStyle>
              <a:defPPr>
                <a:defRPr lang="en-US"/>
              </a:defPPr>
              <a:lvl1pPr>
                <a:defRPr sz="2400">
                  <a:solidFill>
                    <a:schemeClr val="accent6"/>
                  </a:solidFill>
                </a:defRPr>
              </a:lvl1pPr>
            </a:lstStyle>
            <a:p>
              <a:r>
                <a:rPr lang="en-IE" sz="2800" dirty="0"/>
                <a:t>General Differences - </a:t>
              </a:r>
            </a:p>
          </p:txBody>
        </p:sp>
      </p:grpSp>
      <p:sp>
        <p:nvSpPr>
          <p:cNvPr id="3" name="Slide Number Placeholder 2">
            <a:extLst>
              <a:ext uri="{FF2B5EF4-FFF2-40B4-BE49-F238E27FC236}">
                <a16:creationId xmlns:a16="http://schemas.microsoft.com/office/drawing/2014/main" id="{B5300964-8BD5-FFD0-4045-2FDB8E2C77B7}"/>
              </a:ext>
            </a:extLst>
          </p:cNvPr>
          <p:cNvSpPr>
            <a:spLocks noGrp="1"/>
          </p:cNvSpPr>
          <p:nvPr>
            <p:ph type="sldNum" sz="quarter" idx="12"/>
          </p:nvPr>
        </p:nvSpPr>
        <p:spPr/>
        <p:txBody>
          <a:bodyPr/>
          <a:lstStyle/>
          <a:p>
            <a:fld id="{678384CA-791C-45F6-AAC4-155E66092AD1}" type="slidenum">
              <a:rPr lang="en-IE" smtClean="0"/>
              <a:t>23</a:t>
            </a:fld>
            <a:endParaRPr lang="en-IE"/>
          </a:p>
        </p:txBody>
      </p:sp>
    </p:spTree>
    <p:extLst>
      <p:ext uri="{BB962C8B-B14F-4D97-AF65-F5344CB8AC3E}">
        <p14:creationId xmlns:p14="http://schemas.microsoft.com/office/powerpoint/2010/main" val="2776890124"/>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27000"/>
          </a:schemeClr>
        </a:solidFill>
        <a:effectLst/>
      </p:bgPr>
    </p:bg>
    <p:spTree>
      <p:nvGrpSpPr>
        <p:cNvPr id="1" name=""/>
        <p:cNvGrpSpPr/>
        <p:nvPr/>
      </p:nvGrpSpPr>
      <p:grpSpPr>
        <a:xfrm>
          <a:off x="0" y="0"/>
          <a:ext cx="0" cy="0"/>
          <a:chOff x="0" y="0"/>
          <a:chExt cx="0" cy="0"/>
        </a:xfrm>
      </p:grpSpPr>
      <p:pic>
        <p:nvPicPr>
          <p:cNvPr id="6" name="Picture 5" descr="Table&#10;&#10;Description automatically generated">
            <a:extLst>
              <a:ext uri="{FF2B5EF4-FFF2-40B4-BE49-F238E27FC236}">
                <a16:creationId xmlns:a16="http://schemas.microsoft.com/office/drawing/2014/main" id="{D51CEB44-CEC3-4A93-8FB9-B50D24B33B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35" y="887041"/>
            <a:ext cx="3771926" cy="2869671"/>
          </a:xfrm>
          <a:prstGeom prst="rect">
            <a:avLst/>
          </a:prstGeom>
        </p:spPr>
      </p:pic>
      <p:sp>
        <p:nvSpPr>
          <p:cNvPr id="21" name="Title 1">
            <a:extLst>
              <a:ext uri="{FF2B5EF4-FFF2-40B4-BE49-F238E27FC236}">
                <a16:creationId xmlns:a16="http://schemas.microsoft.com/office/drawing/2014/main" id="{58808B71-56FC-48B4-8CCF-345CA6348C79}"/>
              </a:ext>
            </a:extLst>
          </p:cNvPr>
          <p:cNvSpPr txBox="1">
            <a:spLocks/>
          </p:cNvSpPr>
          <p:nvPr/>
        </p:nvSpPr>
        <p:spPr>
          <a:xfrm>
            <a:off x="-40169" y="4095861"/>
            <a:ext cx="12232169" cy="1709456"/>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2000" b="1" dirty="0">
                <a:latin typeface="+mn-lt"/>
              </a:rPr>
              <a:t>Banner 8: </a:t>
            </a:r>
            <a:r>
              <a:rPr lang="en-IE" sz="2000" dirty="0">
                <a:latin typeface="+mn-lt"/>
              </a:rPr>
              <a:t>In order to find out a table/column name, users needed to click Help -&gt;Dynamic Help Query.</a:t>
            </a:r>
          </a:p>
          <a:p>
            <a:endParaRPr lang="en-IE" sz="2000" dirty="0">
              <a:latin typeface="+mn-lt"/>
            </a:endParaRPr>
          </a:p>
          <a:p>
            <a:r>
              <a:rPr lang="en-IE" sz="2000" b="1" dirty="0">
                <a:latin typeface="+mn-lt"/>
              </a:rPr>
              <a:t>Banner 9: </a:t>
            </a:r>
            <a:r>
              <a:rPr lang="en-IE" sz="2000" dirty="0">
                <a:latin typeface="+mn-lt"/>
              </a:rPr>
              <a:t>Table/column name is now displayed in an informational bar at the bottom. (Please note the window may need to be fully expanded to display this) </a:t>
            </a:r>
          </a:p>
        </p:txBody>
      </p:sp>
      <p:sp>
        <p:nvSpPr>
          <p:cNvPr id="66" name="TextBox 65">
            <a:extLst>
              <a:ext uri="{FF2B5EF4-FFF2-40B4-BE49-F238E27FC236}">
                <a16:creationId xmlns:a16="http://schemas.microsoft.com/office/drawing/2014/main" id="{29D654B2-A322-452C-A6A8-CF48F6077AF3}"/>
              </a:ext>
            </a:extLst>
          </p:cNvPr>
          <p:cNvSpPr txBox="1"/>
          <p:nvPr/>
        </p:nvSpPr>
        <p:spPr>
          <a:xfrm>
            <a:off x="3466394" y="122285"/>
            <a:ext cx="7903013" cy="461665"/>
          </a:xfrm>
          <a:prstGeom prst="rect">
            <a:avLst/>
          </a:prstGeom>
          <a:noFill/>
        </p:spPr>
        <p:txBody>
          <a:bodyPr wrap="square" rtlCol="0">
            <a:spAutoFit/>
          </a:bodyPr>
          <a:lstStyle/>
          <a:p>
            <a:r>
              <a:rPr lang="en-IE" sz="2400" dirty="0">
                <a:solidFill>
                  <a:schemeClr val="accent6"/>
                </a:solidFill>
              </a:rPr>
              <a:t>Table/Column Name</a:t>
            </a:r>
          </a:p>
        </p:txBody>
      </p:sp>
      <p:pic>
        <p:nvPicPr>
          <p:cNvPr id="11" name="Picture 10">
            <a:extLst>
              <a:ext uri="{FF2B5EF4-FFF2-40B4-BE49-F238E27FC236}">
                <a16:creationId xmlns:a16="http://schemas.microsoft.com/office/drawing/2014/main" id="{393E4A0A-364B-4797-A345-D396DCFF657F}"/>
              </a:ext>
            </a:extLst>
          </p:cNvPr>
          <p:cNvPicPr>
            <a:picLocks noChangeAspect="1"/>
          </p:cNvPicPr>
          <p:nvPr/>
        </p:nvPicPr>
        <p:blipFill>
          <a:blip r:embed="rId5"/>
          <a:stretch>
            <a:fillRect/>
          </a:stretch>
        </p:blipFill>
        <p:spPr>
          <a:xfrm>
            <a:off x="2608771" y="1945312"/>
            <a:ext cx="2934937" cy="1721748"/>
          </a:xfrm>
          <a:prstGeom prst="rect">
            <a:avLst/>
          </a:prstGeom>
        </p:spPr>
      </p:pic>
      <p:pic>
        <p:nvPicPr>
          <p:cNvPr id="13" name="Picture 12">
            <a:extLst>
              <a:ext uri="{FF2B5EF4-FFF2-40B4-BE49-F238E27FC236}">
                <a16:creationId xmlns:a16="http://schemas.microsoft.com/office/drawing/2014/main" id="{0F2F71A8-3421-4075-839A-E6F0551F6718}"/>
              </a:ext>
            </a:extLst>
          </p:cNvPr>
          <p:cNvPicPr>
            <a:picLocks noChangeAspect="1"/>
          </p:cNvPicPr>
          <p:nvPr/>
        </p:nvPicPr>
        <p:blipFill>
          <a:blip r:embed="rId6"/>
          <a:stretch>
            <a:fillRect/>
          </a:stretch>
        </p:blipFill>
        <p:spPr>
          <a:xfrm>
            <a:off x="7485937" y="871200"/>
            <a:ext cx="3058147" cy="3404889"/>
          </a:xfrm>
          <a:prstGeom prst="rect">
            <a:avLst/>
          </a:prstGeom>
        </p:spPr>
      </p:pic>
      <p:cxnSp>
        <p:nvCxnSpPr>
          <p:cNvPr id="42" name="Straight Arrow Connector 41">
            <a:extLst>
              <a:ext uri="{FF2B5EF4-FFF2-40B4-BE49-F238E27FC236}">
                <a16:creationId xmlns:a16="http://schemas.microsoft.com/office/drawing/2014/main" id="{2D4D8C95-7469-4BD9-B334-5F729A370683}"/>
              </a:ext>
            </a:extLst>
          </p:cNvPr>
          <p:cNvCxnSpPr>
            <a:cxnSpLocks/>
          </p:cNvCxnSpPr>
          <p:nvPr/>
        </p:nvCxnSpPr>
        <p:spPr>
          <a:xfrm>
            <a:off x="4076239" y="2806186"/>
            <a:ext cx="4527434" cy="1356836"/>
          </a:xfrm>
          <a:prstGeom prst="straightConnector1">
            <a:avLst/>
          </a:prstGeom>
          <a:ln w="76200">
            <a:solidFill>
              <a:srgbClr val="FF0000">
                <a:alpha val="60000"/>
              </a:srgb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D9522996-E838-43AF-8972-C20D09F8027C}"/>
              </a:ext>
            </a:extLst>
          </p:cNvPr>
          <p:cNvGrpSpPr/>
          <p:nvPr/>
        </p:nvGrpSpPr>
        <p:grpSpPr>
          <a:xfrm>
            <a:off x="125151" y="91507"/>
            <a:ext cx="11793522" cy="578520"/>
            <a:chOff x="125151" y="91507"/>
            <a:chExt cx="11793522" cy="578520"/>
          </a:xfrm>
        </p:grpSpPr>
        <p:cxnSp>
          <p:nvCxnSpPr>
            <p:cNvPr id="20" name="Straight Connector 19">
              <a:extLst>
                <a:ext uri="{FF2B5EF4-FFF2-40B4-BE49-F238E27FC236}">
                  <a16:creationId xmlns:a16="http://schemas.microsoft.com/office/drawing/2014/main" id="{8A15038F-1D3C-42D3-93CC-277F68DA40AD}"/>
                </a:ext>
              </a:extLst>
            </p:cNvPr>
            <p:cNvCxnSpPr/>
            <p:nvPr/>
          </p:nvCxnSpPr>
          <p:spPr>
            <a:xfrm>
              <a:off x="241300" y="654947"/>
              <a:ext cx="11658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2" name="Picture 21" descr="A close up of a logo&#10;&#10;Description automatically generated">
              <a:extLst>
                <a:ext uri="{FF2B5EF4-FFF2-40B4-BE49-F238E27FC236}">
                  <a16:creationId xmlns:a16="http://schemas.microsoft.com/office/drawing/2014/main" id="{13FD2BB6-B274-4729-B3B1-2073F7BE85E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03011" y="160691"/>
              <a:ext cx="2215662" cy="509336"/>
            </a:xfrm>
            <a:prstGeom prst="rect">
              <a:avLst/>
            </a:prstGeom>
          </p:spPr>
        </p:pic>
        <p:sp>
          <p:nvSpPr>
            <p:cNvPr id="23" name="TextBox 22">
              <a:extLst>
                <a:ext uri="{FF2B5EF4-FFF2-40B4-BE49-F238E27FC236}">
                  <a16:creationId xmlns:a16="http://schemas.microsoft.com/office/drawing/2014/main" id="{68A1A456-9D80-4DCB-B1BF-EDC925D70D5C}"/>
                </a:ext>
              </a:extLst>
            </p:cNvPr>
            <p:cNvSpPr txBox="1"/>
            <p:nvPr/>
          </p:nvSpPr>
          <p:spPr>
            <a:xfrm>
              <a:off x="125151" y="91507"/>
              <a:ext cx="3452779" cy="523220"/>
            </a:xfrm>
            <a:prstGeom prst="rect">
              <a:avLst/>
            </a:prstGeom>
            <a:noFill/>
          </p:spPr>
          <p:txBody>
            <a:bodyPr wrap="square" rtlCol="0">
              <a:spAutoFit/>
            </a:bodyPr>
            <a:lstStyle>
              <a:defPPr>
                <a:defRPr lang="en-US"/>
              </a:defPPr>
              <a:lvl1pPr>
                <a:defRPr sz="2400">
                  <a:solidFill>
                    <a:schemeClr val="accent6"/>
                  </a:solidFill>
                </a:defRPr>
              </a:lvl1pPr>
            </a:lstStyle>
            <a:p>
              <a:r>
                <a:rPr lang="en-IE" sz="2800" dirty="0"/>
                <a:t>General Differences - </a:t>
              </a:r>
            </a:p>
          </p:txBody>
        </p:sp>
      </p:grpSp>
      <p:sp>
        <p:nvSpPr>
          <p:cNvPr id="3" name="Slide Number Placeholder 2">
            <a:extLst>
              <a:ext uri="{FF2B5EF4-FFF2-40B4-BE49-F238E27FC236}">
                <a16:creationId xmlns:a16="http://schemas.microsoft.com/office/drawing/2014/main" id="{A342F795-9DE6-3D24-A2A5-7A8AD324D6C2}"/>
              </a:ext>
            </a:extLst>
          </p:cNvPr>
          <p:cNvSpPr>
            <a:spLocks noGrp="1"/>
          </p:cNvSpPr>
          <p:nvPr>
            <p:ph type="sldNum" sz="quarter" idx="12"/>
          </p:nvPr>
        </p:nvSpPr>
        <p:spPr/>
        <p:txBody>
          <a:bodyPr/>
          <a:lstStyle/>
          <a:p>
            <a:fld id="{678384CA-791C-45F6-AAC4-155E66092AD1}" type="slidenum">
              <a:rPr lang="en-IE" smtClean="0"/>
              <a:t>24</a:t>
            </a:fld>
            <a:endParaRPr lang="en-IE"/>
          </a:p>
        </p:txBody>
      </p:sp>
    </p:spTree>
    <p:extLst>
      <p:ext uri="{BB962C8B-B14F-4D97-AF65-F5344CB8AC3E}">
        <p14:creationId xmlns:p14="http://schemas.microsoft.com/office/powerpoint/2010/main" val="1950129932"/>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27000"/>
          </a:schemeClr>
        </a:solidFill>
        <a:effectLst/>
      </p:bgPr>
    </p:bg>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58808B71-56FC-48B4-8CCF-345CA6348C79}"/>
              </a:ext>
            </a:extLst>
          </p:cNvPr>
          <p:cNvSpPr txBox="1">
            <a:spLocks/>
          </p:cNvSpPr>
          <p:nvPr/>
        </p:nvSpPr>
        <p:spPr>
          <a:xfrm>
            <a:off x="102875" y="4987466"/>
            <a:ext cx="12232169" cy="1709456"/>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2000" dirty="0">
                <a:latin typeface="+mn-lt"/>
              </a:rPr>
              <a:t>There may be some visual changes on some pages(forms) on the new user interface.</a:t>
            </a:r>
          </a:p>
          <a:p>
            <a:endParaRPr lang="en-IE" sz="2000" dirty="0">
              <a:latin typeface="+mn-lt"/>
            </a:endParaRPr>
          </a:p>
          <a:p>
            <a:r>
              <a:rPr lang="en-IE" sz="2000" dirty="0">
                <a:latin typeface="+mn-lt"/>
              </a:rPr>
              <a:t>Example above - The data that used to be linear for each record, some split across tabs, may now be split into separate sections of the form. Moving from one record to the next will be mirrored in the other sections.</a:t>
            </a:r>
          </a:p>
          <a:p>
            <a:endParaRPr lang="en-IE" sz="2000" dirty="0">
              <a:latin typeface="+mn-lt"/>
            </a:endParaRPr>
          </a:p>
          <a:p>
            <a:endParaRPr lang="en-IE" sz="2000" dirty="0">
              <a:latin typeface="+mn-lt"/>
            </a:endParaRPr>
          </a:p>
        </p:txBody>
      </p:sp>
      <p:sp>
        <p:nvSpPr>
          <p:cNvPr id="11" name="Arrow: Down 10">
            <a:extLst>
              <a:ext uri="{FF2B5EF4-FFF2-40B4-BE49-F238E27FC236}">
                <a16:creationId xmlns:a16="http://schemas.microsoft.com/office/drawing/2014/main" id="{3F6A6A70-2781-48F2-8161-C1D9F273CFFD}"/>
              </a:ext>
            </a:extLst>
          </p:cNvPr>
          <p:cNvSpPr/>
          <p:nvPr/>
        </p:nvSpPr>
        <p:spPr>
          <a:xfrm rot="16200000">
            <a:off x="5899751" y="2300172"/>
            <a:ext cx="418641" cy="679951"/>
          </a:xfrm>
          <a:prstGeom prst="downArrow">
            <a:avLst>
              <a:gd name="adj1" fmla="val 35530"/>
              <a:gd name="adj2" fmla="val 68448"/>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IE"/>
          </a:p>
        </p:txBody>
      </p:sp>
      <p:sp>
        <p:nvSpPr>
          <p:cNvPr id="49" name="TextBox 48">
            <a:extLst>
              <a:ext uri="{FF2B5EF4-FFF2-40B4-BE49-F238E27FC236}">
                <a16:creationId xmlns:a16="http://schemas.microsoft.com/office/drawing/2014/main" id="{F81DEF4B-4C95-4F2A-91A6-1B17A5465CC5}"/>
              </a:ext>
            </a:extLst>
          </p:cNvPr>
          <p:cNvSpPr txBox="1"/>
          <p:nvPr/>
        </p:nvSpPr>
        <p:spPr>
          <a:xfrm>
            <a:off x="3466394" y="122285"/>
            <a:ext cx="7903013" cy="461665"/>
          </a:xfrm>
          <a:prstGeom prst="rect">
            <a:avLst/>
          </a:prstGeom>
          <a:noFill/>
        </p:spPr>
        <p:txBody>
          <a:bodyPr wrap="square" rtlCol="0">
            <a:spAutoFit/>
          </a:bodyPr>
          <a:lstStyle/>
          <a:p>
            <a:r>
              <a:rPr lang="en-IE" sz="2400" dirty="0">
                <a:solidFill>
                  <a:schemeClr val="accent6"/>
                </a:solidFill>
              </a:rPr>
              <a:t>Table/Column Name</a:t>
            </a:r>
          </a:p>
        </p:txBody>
      </p:sp>
      <p:pic>
        <p:nvPicPr>
          <p:cNvPr id="7" name="Picture 6">
            <a:extLst>
              <a:ext uri="{FF2B5EF4-FFF2-40B4-BE49-F238E27FC236}">
                <a16:creationId xmlns:a16="http://schemas.microsoft.com/office/drawing/2014/main" id="{7369385B-1787-4648-9510-9A4AAF4526C9}"/>
              </a:ext>
            </a:extLst>
          </p:cNvPr>
          <p:cNvPicPr>
            <a:picLocks noChangeAspect="1"/>
          </p:cNvPicPr>
          <p:nvPr/>
        </p:nvPicPr>
        <p:blipFill>
          <a:blip r:embed="rId4"/>
          <a:stretch>
            <a:fillRect/>
          </a:stretch>
        </p:blipFill>
        <p:spPr>
          <a:xfrm>
            <a:off x="83114" y="1047019"/>
            <a:ext cx="5684638" cy="3578882"/>
          </a:xfrm>
          <a:prstGeom prst="rect">
            <a:avLst/>
          </a:prstGeom>
        </p:spPr>
      </p:pic>
      <p:pic>
        <p:nvPicPr>
          <p:cNvPr id="9" name="Picture 8">
            <a:extLst>
              <a:ext uri="{FF2B5EF4-FFF2-40B4-BE49-F238E27FC236}">
                <a16:creationId xmlns:a16="http://schemas.microsoft.com/office/drawing/2014/main" id="{17C2F7C3-A4AA-4022-91CB-75E1FFBD3DCC}"/>
              </a:ext>
            </a:extLst>
          </p:cNvPr>
          <p:cNvPicPr>
            <a:picLocks noChangeAspect="1"/>
          </p:cNvPicPr>
          <p:nvPr/>
        </p:nvPicPr>
        <p:blipFill>
          <a:blip r:embed="rId5"/>
          <a:stretch>
            <a:fillRect/>
          </a:stretch>
        </p:blipFill>
        <p:spPr>
          <a:xfrm>
            <a:off x="6554460" y="1060026"/>
            <a:ext cx="5509184" cy="3578883"/>
          </a:xfrm>
          <a:prstGeom prst="rect">
            <a:avLst/>
          </a:prstGeom>
        </p:spPr>
      </p:pic>
      <p:grpSp>
        <p:nvGrpSpPr>
          <p:cNvPr id="18" name="Group 17">
            <a:extLst>
              <a:ext uri="{FF2B5EF4-FFF2-40B4-BE49-F238E27FC236}">
                <a16:creationId xmlns:a16="http://schemas.microsoft.com/office/drawing/2014/main" id="{4E379C8F-ABF8-487C-9AB3-85DABE78B1BF}"/>
              </a:ext>
            </a:extLst>
          </p:cNvPr>
          <p:cNvGrpSpPr/>
          <p:nvPr/>
        </p:nvGrpSpPr>
        <p:grpSpPr>
          <a:xfrm>
            <a:off x="125151" y="91507"/>
            <a:ext cx="11793522" cy="578520"/>
            <a:chOff x="125151" y="91507"/>
            <a:chExt cx="11793522" cy="578520"/>
          </a:xfrm>
        </p:grpSpPr>
        <p:cxnSp>
          <p:nvCxnSpPr>
            <p:cNvPr id="19" name="Straight Connector 18">
              <a:extLst>
                <a:ext uri="{FF2B5EF4-FFF2-40B4-BE49-F238E27FC236}">
                  <a16:creationId xmlns:a16="http://schemas.microsoft.com/office/drawing/2014/main" id="{56F6F892-FE81-4C1A-AE00-1C26B8EE48D5}"/>
                </a:ext>
              </a:extLst>
            </p:cNvPr>
            <p:cNvCxnSpPr/>
            <p:nvPr/>
          </p:nvCxnSpPr>
          <p:spPr>
            <a:xfrm>
              <a:off x="241300" y="654947"/>
              <a:ext cx="11658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0" name="Picture 19" descr="A close up of a logo&#10;&#10;Description automatically generated">
              <a:extLst>
                <a:ext uri="{FF2B5EF4-FFF2-40B4-BE49-F238E27FC236}">
                  <a16:creationId xmlns:a16="http://schemas.microsoft.com/office/drawing/2014/main" id="{08E58B6A-EC1E-4467-9C36-4E8FF869A79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03011" y="160691"/>
              <a:ext cx="2215662" cy="509336"/>
            </a:xfrm>
            <a:prstGeom prst="rect">
              <a:avLst/>
            </a:prstGeom>
          </p:spPr>
        </p:pic>
        <p:sp>
          <p:nvSpPr>
            <p:cNvPr id="22" name="TextBox 21">
              <a:extLst>
                <a:ext uri="{FF2B5EF4-FFF2-40B4-BE49-F238E27FC236}">
                  <a16:creationId xmlns:a16="http://schemas.microsoft.com/office/drawing/2014/main" id="{17871CA1-9E48-4BCB-9934-E053B9091133}"/>
                </a:ext>
              </a:extLst>
            </p:cNvPr>
            <p:cNvSpPr txBox="1"/>
            <p:nvPr/>
          </p:nvSpPr>
          <p:spPr>
            <a:xfrm>
              <a:off x="125151" y="91507"/>
              <a:ext cx="3452779" cy="523220"/>
            </a:xfrm>
            <a:prstGeom prst="rect">
              <a:avLst/>
            </a:prstGeom>
            <a:noFill/>
          </p:spPr>
          <p:txBody>
            <a:bodyPr wrap="square" rtlCol="0">
              <a:spAutoFit/>
            </a:bodyPr>
            <a:lstStyle>
              <a:defPPr>
                <a:defRPr lang="en-US"/>
              </a:defPPr>
              <a:lvl1pPr>
                <a:defRPr sz="2400">
                  <a:solidFill>
                    <a:schemeClr val="accent6"/>
                  </a:solidFill>
                </a:defRPr>
              </a:lvl1pPr>
            </a:lstStyle>
            <a:p>
              <a:r>
                <a:rPr lang="en-IE" sz="2800" dirty="0"/>
                <a:t>General Differences - </a:t>
              </a:r>
            </a:p>
          </p:txBody>
        </p:sp>
      </p:grpSp>
      <p:sp>
        <p:nvSpPr>
          <p:cNvPr id="3" name="Slide Number Placeholder 2">
            <a:extLst>
              <a:ext uri="{FF2B5EF4-FFF2-40B4-BE49-F238E27FC236}">
                <a16:creationId xmlns:a16="http://schemas.microsoft.com/office/drawing/2014/main" id="{574E3824-97AF-106E-AF9C-2624D3EE4C49}"/>
              </a:ext>
            </a:extLst>
          </p:cNvPr>
          <p:cNvSpPr>
            <a:spLocks noGrp="1"/>
          </p:cNvSpPr>
          <p:nvPr>
            <p:ph type="sldNum" sz="quarter" idx="12"/>
          </p:nvPr>
        </p:nvSpPr>
        <p:spPr/>
        <p:txBody>
          <a:bodyPr/>
          <a:lstStyle/>
          <a:p>
            <a:fld id="{678384CA-791C-45F6-AAC4-155E66092AD1}" type="slidenum">
              <a:rPr lang="en-IE" smtClean="0"/>
              <a:t>25</a:t>
            </a:fld>
            <a:endParaRPr lang="en-IE"/>
          </a:p>
        </p:txBody>
      </p:sp>
    </p:spTree>
    <p:extLst>
      <p:ext uri="{BB962C8B-B14F-4D97-AF65-F5344CB8AC3E}">
        <p14:creationId xmlns:p14="http://schemas.microsoft.com/office/powerpoint/2010/main" val="3842145779"/>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27000"/>
          </a:schemeClr>
        </a:solidFill>
        <a:effectLst/>
      </p:bgPr>
    </p:bg>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58808B71-56FC-48B4-8CCF-345CA6348C79}"/>
              </a:ext>
            </a:extLst>
          </p:cNvPr>
          <p:cNvSpPr txBox="1">
            <a:spLocks/>
          </p:cNvSpPr>
          <p:nvPr/>
        </p:nvSpPr>
        <p:spPr>
          <a:xfrm>
            <a:off x="66628" y="4840808"/>
            <a:ext cx="12232169" cy="1709456"/>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2000" dirty="0">
                <a:latin typeface="+mn-lt"/>
              </a:rPr>
              <a:t>Not much has changed for running reports/processes from job sub, except extra fields have been added to Printer Control section. </a:t>
            </a:r>
          </a:p>
          <a:p>
            <a:endParaRPr lang="en-IE" sz="2000" dirty="0">
              <a:latin typeface="+mn-lt"/>
            </a:endParaRPr>
          </a:p>
          <a:p>
            <a:r>
              <a:rPr lang="en-IE" sz="2000" dirty="0">
                <a:latin typeface="+mn-lt"/>
              </a:rPr>
              <a:t>Sequence number is now located in the message centre rather than the bottom message bar.</a:t>
            </a:r>
          </a:p>
          <a:p>
            <a:endParaRPr lang="en-IE" sz="2000" dirty="0">
              <a:latin typeface="+mn-lt"/>
            </a:endParaRPr>
          </a:p>
          <a:p>
            <a:endParaRPr lang="en-IE" sz="2000" dirty="0">
              <a:latin typeface="+mn-lt"/>
            </a:endParaRPr>
          </a:p>
        </p:txBody>
      </p:sp>
      <p:sp>
        <p:nvSpPr>
          <p:cNvPr id="11" name="Arrow: Down 10">
            <a:extLst>
              <a:ext uri="{FF2B5EF4-FFF2-40B4-BE49-F238E27FC236}">
                <a16:creationId xmlns:a16="http://schemas.microsoft.com/office/drawing/2014/main" id="{3F6A6A70-2781-48F2-8161-C1D9F273CFFD}"/>
              </a:ext>
            </a:extLst>
          </p:cNvPr>
          <p:cNvSpPr/>
          <p:nvPr/>
        </p:nvSpPr>
        <p:spPr>
          <a:xfrm rot="16200000">
            <a:off x="5492034" y="1887950"/>
            <a:ext cx="418641" cy="679951"/>
          </a:xfrm>
          <a:prstGeom prst="downArrow">
            <a:avLst>
              <a:gd name="adj1" fmla="val 35530"/>
              <a:gd name="adj2" fmla="val 68448"/>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IE"/>
          </a:p>
        </p:txBody>
      </p:sp>
      <p:pic>
        <p:nvPicPr>
          <p:cNvPr id="10" name="Picture 9" descr="Screen Clipping">
            <a:extLst>
              <a:ext uri="{FF2B5EF4-FFF2-40B4-BE49-F238E27FC236}">
                <a16:creationId xmlns:a16="http://schemas.microsoft.com/office/drawing/2014/main" id="{8D4976F3-F2B7-48E0-A04F-40BBDC342CB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63976" y="4193466"/>
            <a:ext cx="2957145" cy="552434"/>
          </a:xfrm>
          <a:prstGeom prst="rect">
            <a:avLst/>
          </a:prstGeom>
        </p:spPr>
      </p:pic>
      <p:pic>
        <p:nvPicPr>
          <p:cNvPr id="12" name="Picture 11" descr="Screen Clipping">
            <a:extLst>
              <a:ext uri="{FF2B5EF4-FFF2-40B4-BE49-F238E27FC236}">
                <a16:creationId xmlns:a16="http://schemas.microsoft.com/office/drawing/2014/main" id="{53E10579-D042-4B9F-A986-F39493A48114}"/>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169610" y="4122226"/>
            <a:ext cx="3279976" cy="605162"/>
          </a:xfrm>
          <a:prstGeom prst="rect">
            <a:avLst/>
          </a:prstGeom>
        </p:spPr>
      </p:pic>
      <p:sp>
        <p:nvSpPr>
          <p:cNvPr id="13" name="Arrow: Down 12">
            <a:extLst>
              <a:ext uri="{FF2B5EF4-FFF2-40B4-BE49-F238E27FC236}">
                <a16:creationId xmlns:a16="http://schemas.microsoft.com/office/drawing/2014/main" id="{1F6DA22B-7ECA-49E4-B2DD-DC294DB801A4}"/>
              </a:ext>
            </a:extLst>
          </p:cNvPr>
          <p:cNvSpPr/>
          <p:nvPr/>
        </p:nvSpPr>
        <p:spPr>
          <a:xfrm rot="16200000">
            <a:off x="5478057" y="4062811"/>
            <a:ext cx="418641" cy="679951"/>
          </a:xfrm>
          <a:prstGeom prst="downArrow">
            <a:avLst>
              <a:gd name="adj1" fmla="val 35530"/>
              <a:gd name="adj2" fmla="val 68448"/>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IE"/>
          </a:p>
        </p:txBody>
      </p:sp>
      <p:sp>
        <p:nvSpPr>
          <p:cNvPr id="52" name="TextBox 51">
            <a:extLst>
              <a:ext uri="{FF2B5EF4-FFF2-40B4-BE49-F238E27FC236}">
                <a16:creationId xmlns:a16="http://schemas.microsoft.com/office/drawing/2014/main" id="{483984A7-37F1-4E8C-875B-FE5117625DD6}"/>
              </a:ext>
            </a:extLst>
          </p:cNvPr>
          <p:cNvSpPr txBox="1"/>
          <p:nvPr/>
        </p:nvSpPr>
        <p:spPr>
          <a:xfrm>
            <a:off x="3466394" y="122285"/>
            <a:ext cx="7903013" cy="461665"/>
          </a:xfrm>
          <a:prstGeom prst="rect">
            <a:avLst/>
          </a:prstGeom>
          <a:noFill/>
        </p:spPr>
        <p:txBody>
          <a:bodyPr wrap="square" rtlCol="0">
            <a:spAutoFit/>
          </a:bodyPr>
          <a:lstStyle/>
          <a:p>
            <a:r>
              <a:rPr lang="en-IE" sz="2400" dirty="0">
                <a:solidFill>
                  <a:schemeClr val="accent6"/>
                </a:solidFill>
              </a:rPr>
              <a:t>Process Submission Control</a:t>
            </a:r>
          </a:p>
        </p:txBody>
      </p:sp>
      <p:pic>
        <p:nvPicPr>
          <p:cNvPr id="6" name="Picture 5">
            <a:extLst>
              <a:ext uri="{FF2B5EF4-FFF2-40B4-BE49-F238E27FC236}">
                <a16:creationId xmlns:a16="http://schemas.microsoft.com/office/drawing/2014/main" id="{00DD9DBB-E441-4BB6-9687-9AC4100C5E16}"/>
              </a:ext>
            </a:extLst>
          </p:cNvPr>
          <p:cNvPicPr>
            <a:picLocks noChangeAspect="1"/>
          </p:cNvPicPr>
          <p:nvPr/>
        </p:nvPicPr>
        <p:blipFill>
          <a:blip r:embed="rId6"/>
          <a:stretch>
            <a:fillRect/>
          </a:stretch>
        </p:blipFill>
        <p:spPr>
          <a:xfrm>
            <a:off x="334448" y="736838"/>
            <a:ext cx="4764483" cy="3471322"/>
          </a:xfrm>
          <a:prstGeom prst="rect">
            <a:avLst/>
          </a:prstGeom>
        </p:spPr>
      </p:pic>
      <p:pic>
        <p:nvPicPr>
          <p:cNvPr id="14" name="Picture 13">
            <a:extLst>
              <a:ext uri="{FF2B5EF4-FFF2-40B4-BE49-F238E27FC236}">
                <a16:creationId xmlns:a16="http://schemas.microsoft.com/office/drawing/2014/main" id="{AC9DE6C4-89CE-4465-992D-D699D4751568}"/>
              </a:ext>
            </a:extLst>
          </p:cNvPr>
          <p:cNvPicPr>
            <a:picLocks noChangeAspect="1"/>
          </p:cNvPicPr>
          <p:nvPr/>
        </p:nvPicPr>
        <p:blipFill>
          <a:blip r:embed="rId7"/>
          <a:stretch>
            <a:fillRect/>
          </a:stretch>
        </p:blipFill>
        <p:spPr>
          <a:xfrm>
            <a:off x="6150671" y="748169"/>
            <a:ext cx="5861383" cy="3170281"/>
          </a:xfrm>
          <a:prstGeom prst="rect">
            <a:avLst/>
          </a:prstGeom>
        </p:spPr>
      </p:pic>
      <p:pic>
        <p:nvPicPr>
          <p:cNvPr id="15" name="Picture 14">
            <a:extLst>
              <a:ext uri="{FF2B5EF4-FFF2-40B4-BE49-F238E27FC236}">
                <a16:creationId xmlns:a16="http://schemas.microsoft.com/office/drawing/2014/main" id="{3B7F81DE-9E65-4F12-BADB-412C4ABA63E4}"/>
              </a:ext>
            </a:extLst>
          </p:cNvPr>
          <p:cNvPicPr>
            <a:picLocks noChangeAspect="1"/>
          </p:cNvPicPr>
          <p:nvPr/>
        </p:nvPicPr>
        <p:blipFill>
          <a:blip r:embed="rId8"/>
          <a:stretch>
            <a:fillRect/>
          </a:stretch>
        </p:blipFill>
        <p:spPr>
          <a:xfrm>
            <a:off x="7144302" y="4145059"/>
            <a:ext cx="2954706" cy="252000"/>
          </a:xfrm>
          <a:prstGeom prst="rect">
            <a:avLst/>
          </a:prstGeom>
        </p:spPr>
      </p:pic>
      <p:grpSp>
        <p:nvGrpSpPr>
          <p:cNvPr id="22" name="Group 21">
            <a:extLst>
              <a:ext uri="{FF2B5EF4-FFF2-40B4-BE49-F238E27FC236}">
                <a16:creationId xmlns:a16="http://schemas.microsoft.com/office/drawing/2014/main" id="{25037D03-A5EA-4D65-BB21-118E77FA53BE}"/>
              </a:ext>
            </a:extLst>
          </p:cNvPr>
          <p:cNvGrpSpPr/>
          <p:nvPr/>
        </p:nvGrpSpPr>
        <p:grpSpPr>
          <a:xfrm>
            <a:off x="125151" y="91507"/>
            <a:ext cx="11793522" cy="578520"/>
            <a:chOff x="125151" y="91507"/>
            <a:chExt cx="11793522" cy="578520"/>
          </a:xfrm>
        </p:grpSpPr>
        <p:cxnSp>
          <p:nvCxnSpPr>
            <p:cNvPr id="23" name="Straight Connector 22">
              <a:extLst>
                <a:ext uri="{FF2B5EF4-FFF2-40B4-BE49-F238E27FC236}">
                  <a16:creationId xmlns:a16="http://schemas.microsoft.com/office/drawing/2014/main" id="{2EF83119-13D0-471B-99BE-20B27E404D27}"/>
                </a:ext>
              </a:extLst>
            </p:cNvPr>
            <p:cNvCxnSpPr/>
            <p:nvPr/>
          </p:nvCxnSpPr>
          <p:spPr>
            <a:xfrm>
              <a:off x="241300" y="654947"/>
              <a:ext cx="11658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4" name="Picture 23" descr="A close up of a logo&#10;&#10;Description automatically generated">
              <a:extLst>
                <a:ext uri="{FF2B5EF4-FFF2-40B4-BE49-F238E27FC236}">
                  <a16:creationId xmlns:a16="http://schemas.microsoft.com/office/drawing/2014/main" id="{AC38BF74-95E2-4EAD-8E22-A807C9DEE61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703011" y="160691"/>
              <a:ext cx="2215662" cy="509336"/>
            </a:xfrm>
            <a:prstGeom prst="rect">
              <a:avLst/>
            </a:prstGeom>
          </p:spPr>
        </p:pic>
        <p:sp>
          <p:nvSpPr>
            <p:cNvPr id="25" name="TextBox 24">
              <a:extLst>
                <a:ext uri="{FF2B5EF4-FFF2-40B4-BE49-F238E27FC236}">
                  <a16:creationId xmlns:a16="http://schemas.microsoft.com/office/drawing/2014/main" id="{A5F22626-8872-4EB0-89E0-7CD143923ACD}"/>
                </a:ext>
              </a:extLst>
            </p:cNvPr>
            <p:cNvSpPr txBox="1"/>
            <p:nvPr/>
          </p:nvSpPr>
          <p:spPr>
            <a:xfrm>
              <a:off x="125151" y="91507"/>
              <a:ext cx="3452779" cy="523220"/>
            </a:xfrm>
            <a:prstGeom prst="rect">
              <a:avLst/>
            </a:prstGeom>
            <a:noFill/>
          </p:spPr>
          <p:txBody>
            <a:bodyPr wrap="square" rtlCol="0">
              <a:spAutoFit/>
            </a:bodyPr>
            <a:lstStyle>
              <a:defPPr>
                <a:defRPr lang="en-US"/>
              </a:defPPr>
              <a:lvl1pPr>
                <a:defRPr sz="2400">
                  <a:solidFill>
                    <a:schemeClr val="accent6"/>
                  </a:solidFill>
                </a:defRPr>
              </a:lvl1pPr>
            </a:lstStyle>
            <a:p>
              <a:r>
                <a:rPr lang="en-IE" sz="2800" dirty="0"/>
                <a:t>General Differences - </a:t>
              </a:r>
            </a:p>
          </p:txBody>
        </p:sp>
      </p:grpSp>
      <p:sp>
        <p:nvSpPr>
          <p:cNvPr id="3" name="Slide Number Placeholder 2">
            <a:extLst>
              <a:ext uri="{FF2B5EF4-FFF2-40B4-BE49-F238E27FC236}">
                <a16:creationId xmlns:a16="http://schemas.microsoft.com/office/drawing/2014/main" id="{AB7B7020-B425-B8B2-EBBA-43A05D1E6A7F}"/>
              </a:ext>
            </a:extLst>
          </p:cNvPr>
          <p:cNvSpPr>
            <a:spLocks noGrp="1"/>
          </p:cNvSpPr>
          <p:nvPr>
            <p:ph type="sldNum" sz="quarter" idx="12"/>
          </p:nvPr>
        </p:nvSpPr>
        <p:spPr/>
        <p:txBody>
          <a:bodyPr/>
          <a:lstStyle/>
          <a:p>
            <a:fld id="{678384CA-791C-45F6-AAC4-155E66092AD1}" type="slidenum">
              <a:rPr lang="en-IE" smtClean="0"/>
              <a:t>26</a:t>
            </a:fld>
            <a:endParaRPr lang="en-IE"/>
          </a:p>
        </p:txBody>
      </p:sp>
    </p:spTree>
    <p:extLst>
      <p:ext uri="{BB962C8B-B14F-4D97-AF65-F5344CB8AC3E}">
        <p14:creationId xmlns:p14="http://schemas.microsoft.com/office/powerpoint/2010/main" val="3230948216"/>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27000"/>
          </a:scheme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320E018-3CFB-446E-A4E0-D9B899DCD4A3}"/>
              </a:ext>
            </a:extLst>
          </p:cNvPr>
          <p:cNvPicPr>
            <a:picLocks noChangeAspect="1"/>
          </p:cNvPicPr>
          <p:nvPr/>
        </p:nvPicPr>
        <p:blipFill rotWithShape="1">
          <a:blip r:embed="rId4"/>
          <a:srcRect b="62908"/>
          <a:stretch/>
        </p:blipFill>
        <p:spPr>
          <a:xfrm>
            <a:off x="171691" y="2921344"/>
            <a:ext cx="4431481" cy="587644"/>
          </a:xfrm>
          <a:prstGeom prst="rect">
            <a:avLst/>
          </a:prstGeom>
        </p:spPr>
      </p:pic>
      <p:pic>
        <p:nvPicPr>
          <p:cNvPr id="7" name="Picture 6">
            <a:extLst>
              <a:ext uri="{FF2B5EF4-FFF2-40B4-BE49-F238E27FC236}">
                <a16:creationId xmlns:a16="http://schemas.microsoft.com/office/drawing/2014/main" id="{105F08AE-8920-4D65-87F1-E159B63FF0D7}"/>
              </a:ext>
            </a:extLst>
          </p:cNvPr>
          <p:cNvPicPr>
            <a:picLocks noChangeAspect="1"/>
          </p:cNvPicPr>
          <p:nvPr/>
        </p:nvPicPr>
        <p:blipFill>
          <a:blip r:embed="rId4"/>
          <a:stretch>
            <a:fillRect/>
          </a:stretch>
        </p:blipFill>
        <p:spPr>
          <a:xfrm>
            <a:off x="171692" y="796225"/>
            <a:ext cx="5485004" cy="1960931"/>
          </a:xfrm>
          <a:prstGeom prst="rect">
            <a:avLst/>
          </a:prstGeom>
        </p:spPr>
      </p:pic>
      <p:sp>
        <p:nvSpPr>
          <p:cNvPr id="21" name="Title 1">
            <a:extLst>
              <a:ext uri="{FF2B5EF4-FFF2-40B4-BE49-F238E27FC236}">
                <a16:creationId xmlns:a16="http://schemas.microsoft.com/office/drawing/2014/main" id="{58808B71-56FC-48B4-8CCF-345CA6348C79}"/>
              </a:ext>
            </a:extLst>
          </p:cNvPr>
          <p:cNvSpPr txBox="1">
            <a:spLocks/>
          </p:cNvSpPr>
          <p:nvPr/>
        </p:nvSpPr>
        <p:spPr>
          <a:xfrm>
            <a:off x="171692" y="4301270"/>
            <a:ext cx="12232169" cy="1709456"/>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2000" b="1" dirty="0">
                <a:latin typeface="+mn-lt"/>
              </a:rPr>
              <a:t>Banner 8: </a:t>
            </a:r>
            <a:r>
              <a:rPr lang="en-IE" sz="2000" dirty="0">
                <a:latin typeface="+mn-lt"/>
              </a:rPr>
              <a:t>To pull up a list of valid entries for a parameter users had to click drop-down arrow.</a:t>
            </a:r>
          </a:p>
          <a:p>
            <a:endParaRPr lang="en-IE" sz="2000" dirty="0">
              <a:latin typeface="+mn-lt"/>
            </a:endParaRPr>
          </a:p>
          <a:p>
            <a:r>
              <a:rPr lang="en-IE" sz="2000" b="1" dirty="0">
                <a:latin typeface="+mn-lt"/>
              </a:rPr>
              <a:t>Banner 9: </a:t>
            </a:r>
            <a:r>
              <a:rPr lang="en-IE" sz="2000" dirty="0">
                <a:latin typeface="+mn-lt"/>
              </a:rPr>
              <a:t>The drop-down arrow is now changed to ‘…’ and located on the same row as the parameter.</a:t>
            </a:r>
          </a:p>
          <a:p>
            <a:endParaRPr lang="en-IE" sz="2000" dirty="0">
              <a:latin typeface="+mn-lt"/>
            </a:endParaRPr>
          </a:p>
          <a:p>
            <a:r>
              <a:rPr lang="en-IE" sz="2000" dirty="0">
                <a:latin typeface="+mn-lt"/>
              </a:rPr>
              <a:t>Parameter help text is in the same area.</a:t>
            </a:r>
          </a:p>
          <a:p>
            <a:endParaRPr lang="en-IE" sz="2000" dirty="0">
              <a:latin typeface="+mn-lt"/>
            </a:endParaRPr>
          </a:p>
        </p:txBody>
      </p:sp>
      <p:pic>
        <p:nvPicPr>
          <p:cNvPr id="6" name="Picture 5" descr="Screen Clipping">
            <a:extLst>
              <a:ext uri="{FF2B5EF4-FFF2-40B4-BE49-F238E27FC236}">
                <a16:creationId xmlns:a16="http://schemas.microsoft.com/office/drawing/2014/main" id="{13FEF8DF-2736-4F7B-98F3-D0D3A3AEEC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7813" y="954176"/>
            <a:ext cx="5448772" cy="2194750"/>
          </a:xfrm>
          <a:prstGeom prst="rect">
            <a:avLst/>
          </a:prstGeom>
        </p:spPr>
      </p:pic>
      <p:pic>
        <p:nvPicPr>
          <p:cNvPr id="18" name="Picture 17" descr="Screen Clipping">
            <a:extLst>
              <a:ext uri="{FF2B5EF4-FFF2-40B4-BE49-F238E27FC236}">
                <a16:creationId xmlns:a16="http://schemas.microsoft.com/office/drawing/2014/main" id="{18A9BF4F-AA3F-49FD-A60B-EB66E495CE3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31484" y="3391631"/>
            <a:ext cx="6293852" cy="706586"/>
          </a:xfrm>
          <a:prstGeom prst="rect">
            <a:avLst/>
          </a:prstGeom>
        </p:spPr>
      </p:pic>
      <p:cxnSp>
        <p:nvCxnSpPr>
          <p:cNvPr id="23" name="Straight Arrow Connector 22">
            <a:extLst>
              <a:ext uri="{FF2B5EF4-FFF2-40B4-BE49-F238E27FC236}">
                <a16:creationId xmlns:a16="http://schemas.microsoft.com/office/drawing/2014/main" id="{10204093-BC22-4551-91B5-0964666F55A6}"/>
              </a:ext>
            </a:extLst>
          </p:cNvPr>
          <p:cNvCxnSpPr>
            <a:cxnSpLocks/>
          </p:cNvCxnSpPr>
          <p:nvPr/>
        </p:nvCxnSpPr>
        <p:spPr>
          <a:xfrm>
            <a:off x="2627057" y="2614565"/>
            <a:ext cx="3809018" cy="429658"/>
          </a:xfrm>
          <a:prstGeom prst="straightConnector1">
            <a:avLst/>
          </a:prstGeom>
          <a:ln w="76200">
            <a:solidFill>
              <a:srgbClr val="FF0000">
                <a:alpha val="60000"/>
              </a:srgb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B62EA111-8F79-4F3B-A02B-A3D33D800718}"/>
              </a:ext>
            </a:extLst>
          </p:cNvPr>
          <p:cNvCxnSpPr>
            <a:cxnSpLocks/>
          </p:cNvCxnSpPr>
          <p:nvPr/>
        </p:nvCxnSpPr>
        <p:spPr>
          <a:xfrm>
            <a:off x="4488873" y="3264110"/>
            <a:ext cx="7247712" cy="480814"/>
          </a:xfrm>
          <a:prstGeom prst="straightConnector1">
            <a:avLst/>
          </a:prstGeom>
          <a:ln w="76200">
            <a:solidFill>
              <a:srgbClr val="FF0000">
                <a:alpha val="60000"/>
              </a:srgb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63B87125-D058-4FCB-BB75-02C013E54660}"/>
              </a:ext>
            </a:extLst>
          </p:cNvPr>
          <p:cNvSpPr txBox="1"/>
          <p:nvPr/>
        </p:nvSpPr>
        <p:spPr>
          <a:xfrm>
            <a:off x="3466394" y="122285"/>
            <a:ext cx="7903013" cy="461665"/>
          </a:xfrm>
          <a:prstGeom prst="rect">
            <a:avLst/>
          </a:prstGeom>
          <a:noFill/>
        </p:spPr>
        <p:txBody>
          <a:bodyPr wrap="square" rtlCol="0">
            <a:spAutoFit/>
          </a:bodyPr>
          <a:lstStyle/>
          <a:p>
            <a:r>
              <a:rPr lang="en-IE" sz="2400" dirty="0">
                <a:solidFill>
                  <a:schemeClr val="accent6"/>
                </a:solidFill>
              </a:rPr>
              <a:t>Process Submission Control</a:t>
            </a:r>
          </a:p>
        </p:txBody>
      </p:sp>
      <p:grpSp>
        <p:nvGrpSpPr>
          <p:cNvPr id="22" name="Group 21">
            <a:extLst>
              <a:ext uri="{FF2B5EF4-FFF2-40B4-BE49-F238E27FC236}">
                <a16:creationId xmlns:a16="http://schemas.microsoft.com/office/drawing/2014/main" id="{10DE8966-B4FB-4020-A7D0-EDFA2F95897C}"/>
              </a:ext>
            </a:extLst>
          </p:cNvPr>
          <p:cNvGrpSpPr/>
          <p:nvPr/>
        </p:nvGrpSpPr>
        <p:grpSpPr>
          <a:xfrm>
            <a:off x="125151" y="91507"/>
            <a:ext cx="11793522" cy="578520"/>
            <a:chOff x="125151" y="91507"/>
            <a:chExt cx="11793522" cy="578520"/>
          </a:xfrm>
        </p:grpSpPr>
        <p:cxnSp>
          <p:nvCxnSpPr>
            <p:cNvPr id="24" name="Straight Connector 23">
              <a:extLst>
                <a:ext uri="{FF2B5EF4-FFF2-40B4-BE49-F238E27FC236}">
                  <a16:creationId xmlns:a16="http://schemas.microsoft.com/office/drawing/2014/main" id="{94D8D483-B377-4C8A-9F0D-FBCDD60C686E}"/>
                </a:ext>
              </a:extLst>
            </p:cNvPr>
            <p:cNvCxnSpPr/>
            <p:nvPr/>
          </p:nvCxnSpPr>
          <p:spPr>
            <a:xfrm>
              <a:off x="241300" y="654947"/>
              <a:ext cx="11658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5" name="Picture 24" descr="A close up of a logo&#10;&#10;Description automatically generated">
              <a:extLst>
                <a:ext uri="{FF2B5EF4-FFF2-40B4-BE49-F238E27FC236}">
                  <a16:creationId xmlns:a16="http://schemas.microsoft.com/office/drawing/2014/main" id="{B6D46ECC-455C-427F-B362-6F53B06B387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03011" y="160691"/>
              <a:ext cx="2215662" cy="509336"/>
            </a:xfrm>
            <a:prstGeom prst="rect">
              <a:avLst/>
            </a:prstGeom>
          </p:spPr>
        </p:pic>
        <p:sp>
          <p:nvSpPr>
            <p:cNvPr id="27" name="TextBox 26">
              <a:extLst>
                <a:ext uri="{FF2B5EF4-FFF2-40B4-BE49-F238E27FC236}">
                  <a16:creationId xmlns:a16="http://schemas.microsoft.com/office/drawing/2014/main" id="{4DEF30B3-B6E6-470D-8BFC-BE40F91A3465}"/>
                </a:ext>
              </a:extLst>
            </p:cNvPr>
            <p:cNvSpPr txBox="1"/>
            <p:nvPr/>
          </p:nvSpPr>
          <p:spPr>
            <a:xfrm>
              <a:off x="125151" y="91507"/>
              <a:ext cx="3452779" cy="523220"/>
            </a:xfrm>
            <a:prstGeom prst="rect">
              <a:avLst/>
            </a:prstGeom>
            <a:noFill/>
          </p:spPr>
          <p:txBody>
            <a:bodyPr wrap="square" rtlCol="0">
              <a:spAutoFit/>
            </a:bodyPr>
            <a:lstStyle>
              <a:defPPr>
                <a:defRPr lang="en-US"/>
              </a:defPPr>
              <a:lvl1pPr>
                <a:defRPr sz="2400">
                  <a:solidFill>
                    <a:schemeClr val="accent6"/>
                  </a:solidFill>
                </a:defRPr>
              </a:lvl1pPr>
            </a:lstStyle>
            <a:p>
              <a:r>
                <a:rPr lang="en-IE" sz="2800" dirty="0"/>
                <a:t>General Differences - </a:t>
              </a:r>
            </a:p>
          </p:txBody>
        </p:sp>
      </p:grpSp>
      <p:sp>
        <p:nvSpPr>
          <p:cNvPr id="3" name="Slide Number Placeholder 2">
            <a:extLst>
              <a:ext uri="{FF2B5EF4-FFF2-40B4-BE49-F238E27FC236}">
                <a16:creationId xmlns:a16="http://schemas.microsoft.com/office/drawing/2014/main" id="{17CAB6FF-3969-0CEF-0FF6-86FA023C05E4}"/>
              </a:ext>
            </a:extLst>
          </p:cNvPr>
          <p:cNvSpPr>
            <a:spLocks noGrp="1"/>
          </p:cNvSpPr>
          <p:nvPr>
            <p:ph type="sldNum" sz="quarter" idx="12"/>
          </p:nvPr>
        </p:nvSpPr>
        <p:spPr/>
        <p:txBody>
          <a:bodyPr/>
          <a:lstStyle/>
          <a:p>
            <a:fld id="{678384CA-791C-45F6-AAC4-155E66092AD1}" type="slidenum">
              <a:rPr lang="en-IE" smtClean="0"/>
              <a:t>27</a:t>
            </a:fld>
            <a:endParaRPr lang="en-IE"/>
          </a:p>
        </p:txBody>
      </p:sp>
    </p:spTree>
    <p:extLst>
      <p:ext uri="{BB962C8B-B14F-4D97-AF65-F5344CB8AC3E}">
        <p14:creationId xmlns:p14="http://schemas.microsoft.com/office/powerpoint/2010/main" val="615288226"/>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27000"/>
          </a:schemeClr>
        </a:solidFill>
        <a:effectLst/>
      </p:bgPr>
    </p:bg>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58808B71-56FC-48B4-8CCF-345CA6348C79}"/>
              </a:ext>
            </a:extLst>
          </p:cNvPr>
          <p:cNvSpPr txBox="1">
            <a:spLocks/>
          </p:cNvSpPr>
          <p:nvPr/>
        </p:nvSpPr>
        <p:spPr>
          <a:xfrm>
            <a:off x="132363" y="4941745"/>
            <a:ext cx="12232169" cy="1709456"/>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2000" b="1" dirty="0">
                <a:latin typeface="+mn-lt"/>
              </a:rPr>
              <a:t>Banner 8: </a:t>
            </a:r>
            <a:r>
              <a:rPr lang="en-IE" sz="2000" dirty="0">
                <a:latin typeface="+mn-lt"/>
              </a:rPr>
              <a:t>Users were inputting queries directly into the fields available on the form. Searching was limited to positives. (Couldn’t say you wanted records with a field blank, numbers greater than a certain amount, etc.)</a:t>
            </a:r>
          </a:p>
          <a:p>
            <a:endParaRPr lang="en-IE" sz="2000" dirty="0">
              <a:latin typeface="+mn-lt"/>
            </a:endParaRPr>
          </a:p>
          <a:p>
            <a:r>
              <a:rPr lang="en-IE" sz="2000" dirty="0">
                <a:latin typeface="+mn-lt"/>
              </a:rPr>
              <a:t>Users could click F7, type in the field they want to query on, then F8.</a:t>
            </a:r>
          </a:p>
          <a:p>
            <a:endParaRPr lang="en-IE" sz="2000" dirty="0">
              <a:latin typeface="+mn-lt"/>
            </a:endParaRPr>
          </a:p>
          <a:p>
            <a:endParaRPr lang="en-IE" sz="2000" dirty="0">
              <a:latin typeface="+mn-lt"/>
            </a:endParaRPr>
          </a:p>
        </p:txBody>
      </p:sp>
      <p:sp>
        <p:nvSpPr>
          <p:cNvPr id="44" name="TextBox 43">
            <a:extLst>
              <a:ext uri="{FF2B5EF4-FFF2-40B4-BE49-F238E27FC236}">
                <a16:creationId xmlns:a16="http://schemas.microsoft.com/office/drawing/2014/main" id="{D87F80DA-123B-48D3-9234-34CFCAC67952}"/>
              </a:ext>
            </a:extLst>
          </p:cNvPr>
          <p:cNvSpPr txBox="1"/>
          <p:nvPr/>
        </p:nvSpPr>
        <p:spPr>
          <a:xfrm>
            <a:off x="3466394" y="122285"/>
            <a:ext cx="7903013" cy="461665"/>
          </a:xfrm>
          <a:prstGeom prst="rect">
            <a:avLst/>
          </a:prstGeom>
          <a:noFill/>
        </p:spPr>
        <p:txBody>
          <a:bodyPr wrap="square" rtlCol="0">
            <a:spAutoFit/>
          </a:bodyPr>
          <a:lstStyle/>
          <a:p>
            <a:r>
              <a:rPr lang="en-IE" sz="2400" dirty="0">
                <a:solidFill>
                  <a:schemeClr val="accent6"/>
                </a:solidFill>
              </a:rPr>
              <a:t>Query in Form &gt; Filter: Basic &amp; Advanced</a:t>
            </a:r>
          </a:p>
        </p:txBody>
      </p:sp>
      <p:pic>
        <p:nvPicPr>
          <p:cNvPr id="5" name="Picture 4">
            <a:extLst>
              <a:ext uri="{FF2B5EF4-FFF2-40B4-BE49-F238E27FC236}">
                <a16:creationId xmlns:a16="http://schemas.microsoft.com/office/drawing/2014/main" id="{6EEB3D84-C2EE-4866-9D5B-0EC7124967F2}"/>
              </a:ext>
            </a:extLst>
          </p:cNvPr>
          <p:cNvPicPr>
            <a:picLocks noChangeAspect="1"/>
          </p:cNvPicPr>
          <p:nvPr/>
        </p:nvPicPr>
        <p:blipFill>
          <a:blip r:embed="rId4"/>
          <a:stretch>
            <a:fillRect/>
          </a:stretch>
        </p:blipFill>
        <p:spPr>
          <a:xfrm>
            <a:off x="142408" y="895473"/>
            <a:ext cx="6122689" cy="2533527"/>
          </a:xfrm>
          <a:prstGeom prst="rect">
            <a:avLst/>
          </a:prstGeom>
        </p:spPr>
      </p:pic>
      <p:pic>
        <p:nvPicPr>
          <p:cNvPr id="6" name="Picture 5">
            <a:extLst>
              <a:ext uri="{FF2B5EF4-FFF2-40B4-BE49-F238E27FC236}">
                <a16:creationId xmlns:a16="http://schemas.microsoft.com/office/drawing/2014/main" id="{F7051430-49C7-4DCD-BB60-7E08B96F8B5B}"/>
              </a:ext>
            </a:extLst>
          </p:cNvPr>
          <p:cNvPicPr>
            <a:picLocks noChangeAspect="1"/>
          </p:cNvPicPr>
          <p:nvPr/>
        </p:nvPicPr>
        <p:blipFill>
          <a:blip r:embed="rId5"/>
          <a:stretch>
            <a:fillRect/>
          </a:stretch>
        </p:blipFill>
        <p:spPr>
          <a:xfrm>
            <a:off x="2330573" y="2181351"/>
            <a:ext cx="7835748" cy="1490354"/>
          </a:xfrm>
          <a:prstGeom prst="rect">
            <a:avLst/>
          </a:prstGeom>
          <a:ln>
            <a:solidFill>
              <a:schemeClr val="tx1"/>
            </a:solidFill>
          </a:ln>
        </p:spPr>
      </p:pic>
      <p:pic>
        <p:nvPicPr>
          <p:cNvPr id="11" name="Picture 10">
            <a:extLst>
              <a:ext uri="{FF2B5EF4-FFF2-40B4-BE49-F238E27FC236}">
                <a16:creationId xmlns:a16="http://schemas.microsoft.com/office/drawing/2014/main" id="{8B1CDA3C-84E3-44ED-A0B2-DF635E7E8064}"/>
              </a:ext>
            </a:extLst>
          </p:cNvPr>
          <p:cNvPicPr>
            <a:picLocks noChangeAspect="1"/>
          </p:cNvPicPr>
          <p:nvPr/>
        </p:nvPicPr>
        <p:blipFill>
          <a:blip r:embed="rId6"/>
          <a:stretch>
            <a:fillRect/>
          </a:stretch>
        </p:blipFill>
        <p:spPr>
          <a:xfrm>
            <a:off x="3834256" y="3361590"/>
            <a:ext cx="7835748" cy="1580155"/>
          </a:xfrm>
          <a:prstGeom prst="rect">
            <a:avLst/>
          </a:prstGeom>
          <a:ln>
            <a:solidFill>
              <a:schemeClr val="tx1"/>
            </a:solidFill>
          </a:ln>
        </p:spPr>
      </p:pic>
      <p:grpSp>
        <p:nvGrpSpPr>
          <p:cNvPr id="18" name="Group 17">
            <a:extLst>
              <a:ext uri="{FF2B5EF4-FFF2-40B4-BE49-F238E27FC236}">
                <a16:creationId xmlns:a16="http://schemas.microsoft.com/office/drawing/2014/main" id="{40EB3B6D-918C-4BFC-9A3B-7E1223E4AC92}"/>
              </a:ext>
            </a:extLst>
          </p:cNvPr>
          <p:cNvGrpSpPr/>
          <p:nvPr/>
        </p:nvGrpSpPr>
        <p:grpSpPr>
          <a:xfrm>
            <a:off x="125151" y="91507"/>
            <a:ext cx="11793522" cy="578520"/>
            <a:chOff x="125151" y="91507"/>
            <a:chExt cx="11793522" cy="578520"/>
          </a:xfrm>
        </p:grpSpPr>
        <p:cxnSp>
          <p:nvCxnSpPr>
            <p:cNvPr id="19" name="Straight Connector 18">
              <a:extLst>
                <a:ext uri="{FF2B5EF4-FFF2-40B4-BE49-F238E27FC236}">
                  <a16:creationId xmlns:a16="http://schemas.microsoft.com/office/drawing/2014/main" id="{8562DE81-EBF0-4A89-A7D2-6E3EFA5AA1ED}"/>
                </a:ext>
              </a:extLst>
            </p:cNvPr>
            <p:cNvCxnSpPr/>
            <p:nvPr/>
          </p:nvCxnSpPr>
          <p:spPr>
            <a:xfrm>
              <a:off x="241300" y="654947"/>
              <a:ext cx="11658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0" name="Picture 19" descr="A close up of a logo&#10;&#10;Description automatically generated">
              <a:extLst>
                <a:ext uri="{FF2B5EF4-FFF2-40B4-BE49-F238E27FC236}">
                  <a16:creationId xmlns:a16="http://schemas.microsoft.com/office/drawing/2014/main" id="{80AB5BEB-A8B0-4331-A22C-4C82E811ED5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03011" y="160691"/>
              <a:ext cx="2215662" cy="509336"/>
            </a:xfrm>
            <a:prstGeom prst="rect">
              <a:avLst/>
            </a:prstGeom>
          </p:spPr>
        </p:pic>
        <p:sp>
          <p:nvSpPr>
            <p:cNvPr id="22" name="TextBox 21">
              <a:extLst>
                <a:ext uri="{FF2B5EF4-FFF2-40B4-BE49-F238E27FC236}">
                  <a16:creationId xmlns:a16="http://schemas.microsoft.com/office/drawing/2014/main" id="{2FACA65B-9368-4399-8F27-94C46079B306}"/>
                </a:ext>
              </a:extLst>
            </p:cNvPr>
            <p:cNvSpPr txBox="1"/>
            <p:nvPr/>
          </p:nvSpPr>
          <p:spPr>
            <a:xfrm>
              <a:off x="125151" y="91507"/>
              <a:ext cx="3452779" cy="523220"/>
            </a:xfrm>
            <a:prstGeom prst="rect">
              <a:avLst/>
            </a:prstGeom>
            <a:noFill/>
          </p:spPr>
          <p:txBody>
            <a:bodyPr wrap="square" rtlCol="0">
              <a:spAutoFit/>
            </a:bodyPr>
            <a:lstStyle>
              <a:defPPr>
                <a:defRPr lang="en-US"/>
              </a:defPPr>
              <a:lvl1pPr>
                <a:defRPr sz="2400">
                  <a:solidFill>
                    <a:schemeClr val="accent6"/>
                  </a:solidFill>
                </a:defRPr>
              </a:lvl1pPr>
            </a:lstStyle>
            <a:p>
              <a:r>
                <a:rPr lang="en-IE" sz="2800" dirty="0"/>
                <a:t>General Differences - </a:t>
              </a:r>
            </a:p>
          </p:txBody>
        </p:sp>
      </p:grpSp>
      <p:sp>
        <p:nvSpPr>
          <p:cNvPr id="3" name="Slide Number Placeholder 2">
            <a:extLst>
              <a:ext uri="{FF2B5EF4-FFF2-40B4-BE49-F238E27FC236}">
                <a16:creationId xmlns:a16="http://schemas.microsoft.com/office/drawing/2014/main" id="{4A46C8D0-CE04-AAC1-E036-6C9DF0855945}"/>
              </a:ext>
            </a:extLst>
          </p:cNvPr>
          <p:cNvSpPr>
            <a:spLocks noGrp="1"/>
          </p:cNvSpPr>
          <p:nvPr>
            <p:ph type="sldNum" sz="quarter" idx="12"/>
          </p:nvPr>
        </p:nvSpPr>
        <p:spPr/>
        <p:txBody>
          <a:bodyPr/>
          <a:lstStyle/>
          <a:p>
            <a:fld id="{678384CA-791C-45F6-AAC4-155E66092AD1}" type="slidenum">
              <a:rPr lang="en-IE" smtClean="0"/>
              <a:t>28</a:t>
            </a:fld>
            <a:endParaRPr lang="en-IE"/>
          </a:p>
        </p:txBody>
      </p:sp>
    </p:spTree>
    <p:extLst>
      <p:ext uri="{BB962C8B-B14F-4D97-AF65-F5344CB8AC3E}">
        <p14:creationId xmlns:p14="http://schemas.microsoft.com/office/powerpoint/2010/main" val="2164716044"/>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27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CA29D16-4049-4910-968B-A828DE282114}"/>
              </a:ext>
            </a:extLst>
          </p:cNvPr>
          <p:cNvPicPr>
            <a:picLocks noChangeAspect="1"/>
          </p:cNvPicPr>
          <p:nvPr/>
        </p:nvPicPr>
        <p:blipFill>
          <a:blip r:embed="rId4"/>
          <a:stretch>
            <a:fillRect/>
          </a:stretch>
        </p:blipFill>
        <p:spPr>
          <a:xfrm>
            <a:off x="246495" y="797656"/>
            <a:ext cx="5746158" cy="2727564"/>
          </a:xfrm>
          <a:prstGeom prst="rect">
            <a:avLst/>
          </a:prstGeom>
        </p:spPr>
      </p:pic>
      <p:sp>
        <p:nvSpPr>
          <p:cNvPr id="21" name="Title 1">
            <a:extLst>
              <a:ext uri="{FF2B5EF4-FFF2-40B4-BE49-F238E27FC236}">
                <a16:creationId xmlns:a16="http://schemas.microsoft.com/office/drawing/2014/main" id="{58808B71-56FC-48B4-8CCF-345CA6348C79}"/>
              </a:ext>
            </a:extLst>
          </p:cNvPr>
          <p:cNvSpPr txBox="1">
            <a:spLocks/>
          </p:cNvSpPr>
          <p:nvPr/>
        </p:nvSpPr>
        <p:spPr>
          <a:xfrm>
            <a:off x="132363" y="4941745"/>
            <a:ext cx="12232169" cy="1709456"/>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2000" b="1" dirty="0">
                <a:latin typeface="+mn-lt"/>
              </a:rPr>
              <a:t>Banner 9: </a:t>
            </a:r>
            <a:r>
              <a:rPr lang="en-IE" sz="2000" dirty="0">
                <a:latin typeface="+mn-lt"/>
              </a:rPr>
              <a:t>Filtering opens up fields to input your search parameters. Basic Filter allows for the same sort of search capabilities as were present in Banner 8.</a:t>
            </a:r>
          </a:p>
          <a:p>
            <a:endParaRPr lang="en-IE" sz="2000" dirty="0">
              <a:latin typeface="+mn-lt"/>
            </a:endParaRPr>
          </a:p>
          <a:p>
            <a:r>
              <a:rPr lang="en-IE" sz="2000" dirty="0">
                <a:latin typeface="+mn-lt"/>
              </a:rPr>
              <a:t>Click on Filter(F7), type data in the field you want to query on, then click Go(F8)</a:t>
            </a:r>
          </a:p>
          <a:p>
            <a:endParaRPr lang="en-IE" sz="2000" dirty="0">
              <a:latin typeface="+mn-lt"/>
            </a:endParaRPr>
          </a:p>
          <a:p>
            <a:endParaRPr lang="en-IE" sz="2000" dirty="0">
              <a:latin typeface="+mn-lt"/>
            </a:endParaRPr>
          </a:p>
        </p:txBody>
      </p:sp>
      <p:sp>
        <p:nvSpPr>
          <p:cNvPr id="39" name="TextBox 38">
            <a:extLst>
              <a:ext uri="{FF2B5EF4-FFF2-40B4-BE49-F238E27FC236}">
                <a16:creationId xmlns:a16="http://schemas.microsoft.com/office/drawing/2014/main" id="{9E7B2077-684B-41C4-A161-5DA17FD85FC0}"/>
              </a:ext>
            </a:extLst>
          </p:cNvPr>
          <p:cNvSpPr txBox="1"/>
          <p:nvPr/>
        </p:nvSpPr>
        <p:spPr>
          <a:xfrm>
            <a:off x="3466394" y="122285"/>
            <a:ext cx="7903013" cy="461665"/>
          </a:xfrm>
          <a:prstGeom prst="rect">
            <a:avLst/>
          </a:prstGeom>
          <a:noFill/>
        </p:spPr>
        <p:txBody>
          <a:bodyPr wrap="square" rtlCol="0">
            <a:spAutoFit/>
          </a:bodyPr>
          <a:lstStyle/>
          <a:p>
            <a:r>
              <a:rPr lang="en-IE" sz="2400" dirty="0">
                <a:solidFill>
                  <a:schemeClr val="accent6"/>
                </a:solidFill>
              </a:rPr>
              <a:t>Query in Form &gt; Filter: Basic &amp; Advanced</a:t>
            </a:r>
          </a:p>
        </p:txBody>
      </p:sp>
      <p:pic>
        <p:nvPicPr>
          <p:cNvPr id="9" name="Picture 8">
            <a:extLst>
              <a:ext uri="{FF2B5EF4-FFF2-40B4-BE49-F238E27FC236}">
                <a16:creationId xmlns:a16="http://schemas.microsoft.com/office/drawing/2014/main" id="{D2C7B7DA-45D1-4D75-AE2A-CB0D755D7ADB}"/>
              </a:ext>
            </a:extLst>
          </p:cNvPr>
          <p:cNvPicPr>
            <a:picLocks noChangeAspect="1"/>
          </p:cNvPicPr>
          <p:nvPr/>
        </p:nvPicPr>
        <p:blipFill>
          <a:blip r:embed="rId5"/>
          <a:stretch>
            <a:fillRect/>
          </a:stretch>
        </p:blipFill>
        <p:spPr>
          <a:xfrm>
            <a:off x="2998799" y="1693642"/>
            <a:ext cx="5416252" cy="2254069"/>
          </a:xfrm>
          <a:prstGeom prst="rect">
            <a:avLst/>
          </a:prstGeom>
        </p:spPr>
      </p:pic>
      <p:pic>
        <p:nvPicPr>
          <p:cNvPr id="10" name="Picture 9">
            <a:extLst>
              <a:ext uri="{FF2B5EF4-FFF2-40B4-BE49-F238E27FC236}">
                <a16:creationId xmlns:a16="http://schemas.microsoft.com/office/drawing/2014/main" id="{4C5A5573-BFE9-4B8C-96E9-89FD1F1F94D3}"/>
              </a:ext>
            </a:extLst>
          </p:cNvPr>
          <p:cNvPicPr>
            <a:picLocks noChangeAspect="1"/>
          </p:cNvPicPr>
          <p:nvPr/>
        </p:nvPicPr>
        <p:blipFill>
          <a:blip r:embed="rId6"/>
          <a:stretch>
            <a:fillRect/>
          </a:stretch>
        </p:blipFill>
        <p:spPr>
          <a:xfrm>
            <a:off x="5804739" y="2698129"/>
            <a:ext cx="5880435" cy="2254069"/>
          </a:xfrm>
          <a:prstGeom prst="rect">
            <a:avLst/>
          </a:prstGeom>
        </p:spPr>
      </p:pic>
      <p:grpSp>
        <p:nvGrpSpPr>
          <p:cNvPr id="18" name="Group 17">
            <a:extLst>
              <a:ext uri="{FF2B5EF4-FFF2-40B4-BE49-F238E27FC236}">
                <a16:creationId xmlns:a16="http://schemas.microsoft.com/office/drawing/2014/main" id="{1D0967C1-7B65-427B-A343-4B4D42EECEEF}"/>
              </a:ext>
            </a:extLst>
          </p:cNvPr>
          <p:cNvGrpSpPr/>
          <p:nvPr/>
        </p:nvGrpSpPr>
        <p:grpSpPr>
          <a:xfrm>
            <a:off x="125151" y="91507"/>
            <a:ext cx="11793522" cy="578520"/>
            <a:chOff x="125151" y="91507"/>
            <a:chExt cx="11793522" cy="578520"/>
          </a:xfrm>
        </p:grpSpPr>
        <p:cxnSp>
          <p:nvCxnSpPr>
            <p:cNvPr id="19" name="Straight Connector 18">
              <a:extLst>
                <a:ext uri="{FF2B5EF4-FFF2-40B4-BE49-F238E27FC236}">
                  <a16:creationId xmlns:a16="http://schemas.microsoft.com/office/drawing/2014/main" id="{26618B56-F125-4A6E-8EE1-D480DDE64BB9}"/>
                </a:ext>
              </a:extLst>
            </p:cNvPr>
            <p:cNvCxnSpPr/>
            <p:nvPr/>
          </p:nvCxnSpPr>
          <p:spPr>
            <a:xfrm>
              <a:off x="241300" y="654947"/>
              <a:ext cx="11658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0" name="Picture 19" descr="A close up of a logo&#10;&#10;Description automatically generated">
              <a:extLst>
                <a:ext uri="{FF2B5EF4-FFF2-40B4-BE49-F238E27FC236}">
                  <a16:creationId xmlns:a16="http://schemas.microsoft.com/office/drawing/2014/main" id="{AC8CCECE-54C7-4CD4-B450-0C2439D5ED3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03011" y="160691"/>
              <a:ext cx="2215662" cy="509336"/>
            </a:xfrm>
            <a:prstGeom prst="rect">
              <a:avLst/>
            </a:prstGeom>
          </p:spPr>
        </p:pic>
        <p:sp>
          <p:nvSpPr>
            <p:cNvPr id="22" name="TextBox 21">
              <a:extLst>
                <a:ext uri="{FF2B5EF4-FFF2-40B4-BE49-F238E27FC236}">
                  <a16:creationId xmlns:a16="http://schemas.microsoft.com/office/drawing/2014/main" id="{05422BD8-019C-4E33-9518-84BC5DED7056}"/>
                </a:ext>
              </a:extLst>
            </p:cNvPr>
            <p:cNvSpPr txBox="1"/>
            <p:nvPr/>
          </p:nvSpPr>
          <p:spPr>
            <a:xfrm>
              <a:off x="125151" y="91507"/>
              <a:ext cx="3452779" cy="523220"/>
            </a:xfrm>
            <a:prstGeom prst="rect">
              <a:avLst/>
            </a:prstGeom>
            <a:noFill/>
          </p:spPr>
          <p:txBody>
            <a:bodyPr wrap="square" rtlCol="0">
              <a:spAutoFit/>
            </a:bodyPr>
            <a:lstStyle>
              <a:defPPr>
                <a:defRPr lang="en-US"/>
              </a:defPPr>
              <a:lvl1pPr>
                <a:defRPr sz="2400">
                  <a:solidFill>
                    <a:schemeClr val="accent6"/>
                  </a:solidFill>
                </a:defRPr>
              </a:lvl1pPr>
            </a:lstStyle>
            <a:p>
              <a:r>
                <a:rPr lang="en-IE" sz="2800" dirty="0"/>
                <a:t>General Differences - </a:t>
              </a:r>
            </a:p>
          </p:txBody>
        </p:sp>
      </p:grpSp>
      <p:sp>
        <p:nvSpPr>
          <p:cNvPr id="3" name="Slide Number Placeholder 2">
            <a:extLst>
              <a:ext uri="{FF2B5EF4-FFF2-40B4-BE49-F238E27FC236}">
                <a16:creationId xmlns:a16="http://schemas.microsoft.com/office/drawing/2014/main" id="{CB813674-E7B5-7B06-FBB1-950D1D860A33}"/>
              </a:ext>
            </a:extLst>
          </p:cNvPr>
          <p:cNvSpPr>
            <a:spLocks noGrp="1"/>
          </p:cNvSpPr>
          <p:nvPr>
            <p:ph type="sldNum" sz="quarter" idx="12"/>
          </p:nvPr>
        </p:nvSpPr>
        <p:spPr/>
        <p:txBody>
          <a:bodyPr/>
          <a:lstStyle/>
          <a:p>
            <a:fld id="{678384CA-791C-45F6-AAC4-155E66092AD1}" type="slidenum">
              <a:rPr lang="en-IE" smtClean="0"/>
              <a:t>29</a:t>
            </a:fld>
            <a:endParaRPr lang="en-IE"/>
          </a:p>
        </p:txBody>
      </p:sp>
    </p:spTree>
    <p:extLst>
      <p:ext uri="{BB962C8B-B14F-4D97-AF65-F5344CB8AC3E}">
        <p14:creationId xmlns:p14="http://schemas.microsoft.com/office/powerpoint/2010/main" val="619360771"/>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27000"/>
          </a:schemeClr>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12F5A45-53EE-43E9-8FE8-F17FAC41F36F}"/>
              </a:ext>
            </a:extLst>
          </p:cNvPr>
          <p:cNvPicPr>
            <a:picLocks noChangeAspect="1"/>
          </p:cNvPicPr>
          <p:nvPr/>
        </p:nvPicPr>
        <p:blipFill>
          <a:blip r:embed="rId2"/>
          <a:stretch>
            <a:fillRect/>
          </a:stretch>
        </p:blipFill>
        <p:spPr>
          <a:xfrm>
            <a:off x="5179847" y="826655"/>
            <a:ext cx="5914085" cy="3480248"/>
          </a:xfrm>
          <a:prstGeom prst="rect">
            <a:avLst/>
          </a:prstGeom>
        </p:spPr>
      </p:pic>
      <p:sp>
        <p:nvSpPr>
          <p:cNvPr id="9" name="Title 1">
            <a:extLst>
              <a:ext uri="{FF2B5EF4-FFF2-40B4-BE49-F238E27FC236}">
                <a16:creationId xmlns:a16="http://schemas.microsoft.com/office/drawing/2014/main" id="{59BED83E-77FA-4686-B8B2-3CEB91EB0A0D}"/>
              </a:ext>
            </a:extLst>
          </p:cNvPr>
          <p:cNvSpPr txBox="1">
            <a:spLocks/>
          </p:cNvSpPr>
          <p:nvPr/>
        </p:nvSpPr>
        <p:spPr>
          <a:xfrm>
            <a:off x="197070" y="1959645"/>
            <a:ext cx="4982777" cy="7316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a:latin typeface="+mn-lt"/>
              </a:rPr>
              <a:t>Banner 8</a:t>
            </a:r>
            <a:r>
              <a:rPr lang="en-US" sz="2000" dirty="0">
                <a:latin typeface="+mn-lt"/>
              </a:rPr>
              <a:t>: After logging in, you will be taken to the General Menu.</a:t>
            </a:r>
          </a:p>
        </p:txBody>
      </p:sp>
      <p:sp>
        <p:nvSpPr>
          <p:cNvPr id="11" name="Title 1">
            <a:extLst>
              <a:ext uri="{FF2B5EF4-FFF2-40B4-BE49-F238E27FC236}">
                <a16:creationId xmlns:a16="http://schemas.microsoft.com/office/drawing/2014/main" id="{D24B53FD-C733-42EC-9B3D-D31C4747DA8E}"/>
              </a:ext>
            </a:extLst>
          </p:cNvPr>
          <p:cNvSpPr txBox="1">
            <a:spLocks/>
          </p:cNvSpPr>
          <p:nvPr/>
        </p:nvSpPr>
        <p:spPr>
          <a:xfrm>
            <a:off x="827613" y="4200754"/>
            <a:ext cx="5216691" cy="7316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a:latin typeface="+mn-lt"/>
              </a:rPr>
              <a:t>Banner 9: </a:t>
            </a:r>
            <a:r>
              <a:rPr lang="en-US" sz="2000" dirty="0">
                <a:latin typeface="+mn-lt"/>
              </a:rPr>
              <a:t>You will now be taken to the </a:t>
            </a:r>
          </a:p>
          <a:p>
            <a:pPr algn="ctr"/>
            <a:r>
              <a:rPr lang="en-US" sz="2000" dirty="0">
                <a:latin typeface="+mn-lt"/>
              </a:rPr>
              <a:t>Landing Page/Application Navigator.</a:t>
            </a:r>
          </a:p>
        </p:txBody>
      </p:sp>
      <p:sp>
        <p:nvSpPr>
          <p:cNvPr id="13" name="TextBox 12">
            <a:extLst>
              <a:ext uri="{FF2B5EF4-FFF2-40B4-BE49-F238E27FC236}">
                <a16:creationId xmlns:a16="http://schemas.microsoft.com/office/drawing/2014/main" id="{38177AA5-A4A6-4154-8225-9A40BDA77BC4}"/>
              </a:ext>
            </a:extLst>
          </p:cNvPr>
          <p:cNvSpPr txBox="1"/>
          <p:nvPr/>
        </p:nvSpPr>
        <p:spPr>
          <a:xfrm>
            <a:off x="3466395" y="122285"/>
            <a:ext cx="5216690" cy="461665"/>
          </a:xfrm>
          <a:prstGeom prst="rect">
            <a:avLst/>
          </a:prstGeom>
          <a:noFill/>
        </p:spPr>
        <p:txBody>
          <a:bodyPr wrap="square" rtlCol="0">
            <a:spAutoFit/>
          </a:bodyPr>
          <a:lstStyle/>
          <a:p>
            <a:r>
              <a:rPr lang="en-IE" sz="2400" dirty="0">
                <a:solidFill>
                  <a:schemeClr val="accent6"/>
                </a:solidFill>
              </a:rPr>
              <a:t>General Menu &gt; Landing Page</a:t>
            </a:r>
          </a:p>
        </p:txBody>
      </p:sp>
      <p:pic>
        <p:nvPicPr>
          <p:cNvPr id="5" name="Picture 4">
            <a:extLst>
              <a:ext uri="{FF2B5EF4-FFF2-40B4-BE49-F238E27FC236}">
                <a16:creationId xmlns:a16="http://schemas.microsoft.com/office/drawing/2014/main" id="{042DED00-94E2-4496-BA10-6F79F8B700E3}"/>
              </a:ext>
            </a:extLst>
          </p:cNvPr>
          <p:cNvPicPr>
            <a:picLocks noChangeAspect="1"/>
          </p:cNvPicPr>
          <p:nvPr/>
        </p:nvPicPr>
        <p:blipFill>
          <a:blip r:embed="rId3"/>
          <a:stretch>
            <a:fillRect/>
          </a:stretch>
        </p:blipFill>
        <p:spPr>
          <a:xfrm>
            <a:off x="6496050" y="2834617"/>
            <a:ext cx="5120065" cy="3145723"/>
          </a:xfrm>
          <a:prstGeom prst="rect">
            <a:avLst/>
          </a:prstGeom>
        </p:spPr>
      </p:pic>
      <p:grpSp>
        <p:nvGrpSpPr>
          <p:cNvPr id="6" name="Group 5">
            <a:extLst>
              <a:ext uri="{FF2B5EF4-FFF2-40B4-BE49-F238E27FC236}">
                <a16:creationId xmlns:a16="http://schemas.microsoft.com/office/drawing/2014/main" id="{555A1552-5A35-45CC-AB0F-5FA1E07FDF01}"/>
              </a:ext>
            </a:extLst>
          </p:cNvPr>
          <p:cNvGrpSpPr/>
          <p:nvPr/>
        </p:nvGrpSpPr>
        <p:grpSpPr>
          <a:xfrm>
            <a:off x="125151" y="91507"/>
            <a:ext cx="11793522" cy="578520"/>
            <a:chOff x="125151" y="91507"/>
            <a:chExt cx="11793522" cy="578520"/>
          </a:xfrm>
        </p:grpSpPr>
        <p:cxnSp>
          <p:nvCxnSpPr>
            <p:cNvPr id="20" name="Straight Connector 19">
              <a:extLst>
                <a:ext uri="{FF2B5EF4-FFF2-40B4-BE49-F238E27FC236}">
                  <a16:creationId xmlns:a16="http://schemas.microsoft.com/office/drawing/2014/main" id="{21C7C1FE-34D1-40CC-959D-4319CF61E4ED}"/>
                </a:ext>
              </a:extLst>
            </p:cNvPr>
            <p:cNvCxnSpPr/>
            <p:nvPr/>
          </p:nvCxnSpPr>
          <p:spPr>
            <a:xfrm>
              <a:off x="241300" y="654947"/>
              <a:ext cx="11658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1" name="Picture 20" descr="A close up of a logo&#10;&#10;Description automatically generated">
              <a:extLst>
                <a:ext uri="{FF2B5EF4-FFF2-40B4-BE49-F238E27FC236}">
                  <a16:creationId xmlns:a16="http://schemas.microsoft.com/office/drawing/2014/main" id="{80F283B1-DA7E-47BE-B33F-AD2BAC910F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03011" y="160691"/>
              <a:ext cx="2215662" cy="509336"/>
            </a:xfrm>
            <a:prstGeom prst="rect">
              <a:avLst/>
            </a:prstGeom>
          </p:spPr>
        </p:pic>
        <p:sp>
          <p:nvSpPr>
            <p:cNvPr id="22" name="TextBox 21">
              <a:extLst>
                <a:ext uri="{FF2B5EF4-FFF2-40B4-BE49-F238E27FC236}">
                  <a16:creationId xmlns:a16="http://schemas.microsoft.com/office/drawing/2014/main" id="{5BDD7775-6387-4324-9B37-AB217887A19F}"/>
                </a:ext>
              </a:extLst>
            </p:cNvPr>
            <p:cNvSpPr txBox="1"/>
            <p:nvPr/>
          </p:nvSpPr>
          <p:spPr>
            <a:xfrm>
              <a:off x="125151" y="91507"/>
              <a:ext cx="3452779" cy="523220"/>
            </a:xfrm>
            <a:prstGeom prst="rect">
              <a:avLst/>
            </a:prstGeom>
            <a:noFill/>
          </p:spPr>
          <p:txBody>
            <a:bodyPr wrap="square" rtlCol="0">
              <a:spAutoFit/>
            </a:bodyPr>
            <a:lstStyle>
              <a:defPPr>
                <a:defRPr lang="en-US"/>
              </a:defPPr>
              <a:lvl1pPr>
                <a:defRPr sz="2400">
                  <a:solidFill>
                    <a:schemeClr val="accent6"/>
                  </a:solidFill>
                </a:defRPr>
              </a:lvl1pPr>
            </a:lstStyle>
            <a:p>
              <a:r>
                <a:rPr lang="en-IE" sz="2800" dirty="0"/>
                <a:t>General Differences - </a:t>
              </a:r>
            </a:p>
          </p:txBody>
        </p:sp>
      </p:grpSp>
      <p:sp>
        <p:nvSpPr>
          <p:cNvPr id="3" name="Slide Number Placeholder 2">
            <a:extLst>
              <a:ext uri="{FF2B5EF4-FFF2-40B4-BE49-F238E27FC236}">
                <a16:creationId xmlns:a16="http://schemas.microsoft.com/office/drawing/2014/main" id="{0AE07A89-8719-870A-81BE-CEA3B4E784D2}"/>
              </a:ext>
            </a:extLst>
          </p:cNvPr>
          <p:cNvSpPr>
            <a:spLocks noGrp="1"/>
          </p:cNvSpPr>
          <p:nvPr>
            <p:ph type="sldNum" sz="quarter" idx="12"/>
          </p:nvPr>
        </p:nvSpPr>
        <p:spPr/>
        <p:txBody>
          <a:bodyPr/>
          <a:lstStyle/>
          <a:p>
            <a:fld id="{678384CA-791C-45F6-AAC4-155E66092AD1}" type="slidenum">
              <a:rPr lang="en-IE" smtClean="0"/>
              <a:t>3</a:t>
            </a:fld>
            <a:endParaRPr lang="en-IE"/>
          </a:p>
        </p:txBody>
      </p:sp>
    </p:spTree>
    <p:extLst>
      <p:ext uri="{BB962C8B-B14F-4D97-AF65-F5344CB8AC3E}">
        <p14:creationId xmlns:p14="http://schemas.microsoft.com/office/powerpoint/2010/main" val="2313894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27000"/>
          </a:schemeClr>
        </a:solidFill>
        <a:effectLst/>
      </p:bgPr>
    </p:bg>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58808B71-56FC-48B4-8CCF-345CA6348C79}"/>
              </a:ext>
            </a:extLst>
          </p:cNvPr>
          <p:cNvSpPr txBox="1">
            <a:spLocks/>
          </p:cNvSpPr>
          <p:nvPr/>
        </p:nvSpPr>
        <p:spPr>
          <a:xfrm>
            <a:off x="132363" y="4941745"/>
            <a:ext cx="12232169" cy="1709456"/>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2000" b="1" dirty="0">
                <a:latin typeface="+mn-lt"/>
              </a:rPr>
              <a:t>Banner 9: </a:t>
            </a:r>
            <a:r>
              <a:rPr lang="en-IE" sz="2000" dirty="0">
                <a:latin typeface="+mn-lt"/>
              </a:rPr>
              <a:t>Has an Advanced Filter. You can toggle this filter to use more robust comparison operators like “Is NULL”, greater than, etc.</a:t>
            </a:r>
          </a:p>
          <a:p>
            <a:endParaRPr lang="en-IE" sz="2000" dirty="0">
              <a:latin typeface="+mn-lt"/>
            </a:endParaRPr>
          </a:p>
          <a:p>
            <a:r>
              <a:rPr lang="en-IE" sz="2000" dirty="0">
                <a:latin typeface="+mn-lt"/>
              </a:rPr>
              <a:t>Click on Filter(F7), select comparison operator and type data into the fields you want to query, then click Go(F8)</a:t>
            </a:r>
          </a:p>
          <a:p>
            <a:endParaRPr lang="en-IE" sz="2000" dirty="0">
              <a:latin typeface="+mn-lt"/>
            </a:endParaRPr>
          </a:p>
          <a:p>
            <a:endParaRPr lang="en-IE" sz="2000" dirty="0">
              <a:latin typeface="+mn-lt"/>
            </a:endParaRPr>
          </a:p>
        </p:txBody>
      </p:sp>
      <p:sp>
        <p:nvSpPr>
          <p:cNvPr id="36" name="TextBox 35">
            <a:extLst>
              <a:ext uri="{FF2B5EF4-FFF2-40B4-BE49-F238E27FC236}">
                <a16:creationId xmlns:a16="http://schemas.microsoft.com/office/drawing/2014/main" id="{F5221014-1605-4A67-AC94-BBFB79EB7579}"/>
              </a:ext>
            </a:extLst>
          </p:cNvPr>
          <p:cNvSpPr txBox="1"/>
          <p:nvPr/>
        </p:nvSpPr>
        <p:spPr>
          <a:xfrm>
            <a:off x="3466394" y="122285"/>
            <a:ext cx="7903013" cy="461665"/>
          </a:xfrm>
          <a:prstGeom prst="rect">
            <a:avLst/>
          </a:prstGeom>
          <a:noFill/>
        </p:spPr>
        <p:txBody>
          <a:bodyPr wrap="square" rtlCol="0">
            <a:spAutoFit/>
          </a:bodyPr>
          <a:lstStyle/>
          <a:p>
            <a:r>
              <a:rPr lang="en-IE" sz="2400" dirty="0">
                <a:solidFill>
                  <a:schemeClr val="accent6"/>
                </a:solidFill>
              </a:rPr>
              <a:t>Query in Form &gt; Filter: Basic &amp; Advanced</a:t>
            </a:r>
          </a:p>
        </p:txBody>
      </p:sp>
      <p:pic>
        <p:nvPicPr>
          <p:cNvPr id="18" name="Picture 17">
            <a:extLst>
              <a:ext uri="{FF2B5EF4-FFF2-40B4-BE49-F238E27FC236}">
                <a16:creationId xmlns:a16="http://schemas.microsoft.com/office/drawing/2014/main" id="{0B48F89E-B101-46D2-B4BF-063983D82A43}"/>
              </a:ext>
            </a:extLst>
          </p:cNvPr>
          <p:cNvPicPr>
            <a:picLocks noChangeAspect="1"/>
          </p:cNvPicPr>
          <p:nvPr/>
        </p:nvPicPr>
        <p:blipFill>
          <a:blip r:embed="rId4"/>
          <a:stretch>
            <a:fillRect/>
          </a:stretch>
        </p:blipFill>
        <p:spPr>
          <a:xfrm>
            <a:off x="246495" y="797656"/>
            <a:ext cx="5746158" cy="2727564"/>
          </a:xfrm>
          <a:prstGeom prst="rect">
            <a:avLst/>
          </a:prstGeom>
        </p:spPr>
      </p:pic>
      <p:pic>
        <p:nvPicPr>
          <p:cNvPr id="12" name="Picture 11">
            <a:extLst>
              <a:ext uri="{FF2B5EF4-FFF2-40B4-BE49-F238E27FC236}">
                <a16:creationId xmlns:a16="http://schemas.microsoft.com/office/drawing/2014/main" id="{7A66F236-04DE-4370-8A68-456FAE2FC8B5}"/>
              </a:ext>
            </a:extLst>
          </p:cNvPr>
          <p:cNvPicPr>
            <a:picLocks noChangeAspect="1"/>
          </p:cNvPicPr>
          <p:nvPr/>
        </p:nvPicPr>
        <p:blipFill>
          <a:blip r:embed="rId5"/>
          <a:stretch>
            <a:fillRect/>
          </a:stretch>
        </p:blipFill>
        <p:spPr>
          <a:xfrm>
            <a:off x="2294659" y="1740859"/>
            <a:ext cx="5180877" cy="2950222"/>
          </a:xfrm>
          <a:prstGeom prst="rect">
            <a:avLst/>
          </a:prstGeom>
        </p:spPr>
      </p:pic>
      <p:pic>
        <p:nvPicPr>
          <p:cNvPr id="13" name="Picture 12">
            <a:extLst>
              <a:ext uri="{FF2B5EF4-FFF2-40B4-BE49-F238E27FC236}">
                <a16:creationId xmlns:a16="http://schemas.microsoft.com/office/drawing/2014/main" id="{B650E5D2-0830-4227-851A-3A04466A9202}"/>
              </a:ext>
            </a:extLst>
          </p:cNvPr>
          <p:cNvPicPr>
            <a:picLocks noChangeAspect="1"/>
          </p:cNvPicPr>
          <p:nvPr/>
        </p:nvPicPr>
        <p:blipFill>
          <a:blip r:embed="rId6"/>
          <a:stretch>
            <a:fillRect/>
          </a:stretch>
        </p:blipFill>
        <p:spPr>
          <a:xfrm>
            <a:off x="6847978" y="3029713"/>
            <a:ext cx="5344022" cy="1912032"/>
          </a:xfrm>
          <a:prstGeom prst="rect">
            <a:avLst/>
          </a:prstGeom>
        </p:spPr>
      </p:pic>
      <p:grpSp>
        <p:nvGrpSpPr>
          <p:cNvPr id="19" name="Group 18">
            <a:extLst>
              <a:ext uri="{FF2B5EF4-FFF2-40B4-BE49-F238E27FC236}">
                <a16:creationId xmlns:a16="http://schemas.microsoft.com/office/drawing/2014/main" id="{858FAA8A-245B-4E44-82FC-B10DCE4BDB10}"/>
              </a:ext>
            </a:extLst>
          </p:cNvPr>
          <p:cNvGrpSpPr/>
          <p:nvPr/>
        </p:nvGrpSpPr>
        <p:grpSpPr>
          <a:xfrm>
            <a:off x="125151" y="91507"/>
            <a:ext cx="11793522" cy="578520"/>
            <a:chOff x="125151" y="91507"/>
            <a:chExt cx="11793522" cy="578520"/>
          </a:xfrm>
        </p:grpSpPr>
        <p:cxnSp>
          <p:nvCxnSpPr>
            <p:cNvPr id="20" name="Straight Connector 19">
              <a:extLst>
                <a:ext uri="{FF2B5EF4-FFF2-40B4-BE49-F238E27FC236}">
                  <a16:creationId xmlns:a16="http://schemas.microsoft.com/office/drawing/2014/main" id="{EFACD0EA-B62B-4D7B-85A2-D98886AAC447}"/>
                </a:ext>
              </a:extLst>
            </p:cNvPr>
            <p:cNvCxnSpPr/>
            <p:nvPr/>
          </p:nvCxnSpPr>
          <p:spPr>
            <a:xfrm>
              <a:off x="241300" y="654947"/>
              <a:ext cx="11658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2" name="Picture 21" descr="A close up of a logo&#10;&#10;Description automatically generated">
              <a:extLst>
                <a:ext uri="{FF2B5EF4-FFF2-40B4-BE49-F238E27FC236}">
                  <a16:creationId xmlns:a16="http://schemas.microsoft.com/office/drawing/2014/main" id="{18DFE889-661D-48E3-9BE9-3CC5F58CB58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03011" y="160691"/>
              <a:ext cx="2215662" cy="509336"/>
            </a:xfrm>
            <a:prstGeom prst="rect">
              <a:avLst/>
            </a:prstGeom>
          </p:spPr>
        </p:pic>
        <p:sp>
          <p:nvSpPr>
            <p:cNvPr id="23" name="TextBox 22">
              <a:extLst>
                <a:ext uri="{FF2B5EF4-FFF2-40B4-BE49-F238E27FC236}">
                  <a16:creationId xmlns:a16="http://schemas.microsoft.com/office/drawing/2014/main" id="{35E95E19-DB8A-4DE8-BBCA-2339C9D55016}"/>
                </a:ext>
              </a:extLst>
            </p:cNvPr>
            <p:cNvSpPr txBox="1"/>
            <p:nvPr/>
          </p:nvSpPr>
          <p:spPr>
            <a:xfrm>
              <a:off x="125151" y="91507"/>
              <a:ext cx="3452779" cy="523220"/>
            </a:xfrm>
            <a:prstGeom prst="rect">
              <a:avLst/>
            </a:prstGeom>
            <a:noFill/>
          </p:spPr>
          <p:txBody>
            <a:bodyPr wrap="square" rtlCol="0">
              <a:spAutoFit/>
            </a:bodyPr>
            <a:lstStyle>
              <a:defPPr>
                <a:defRPr lang="en-US"/>
              </a:defPPr>
              <a:lvl1pPr>
                <a:defRPr sz="2400">
                  <a:solidFill>
                    <a:schemeClr val="accent6"/>
                  </a:solidFill>
                </a:defRPr>
              </a:lvl1pPr>
            </a:lstStyle>
            <a:p>
              <a:r>
                <a:rPr lang="en-IE" sz="2800" dirty="0"/>
                <a:t>General Differences - </a:t>
              </a:r>
            </a:p>
          </p:txBody>
        </p:sp>
      </p:grpSp>
      <p:sp>
        <p:nvSpPr>
          <p:cNvPr id="3" name="Slide Number Placeholder 2">
            <a:extLst>
              <a:ext uri="{FF2B5EF4-FFF2-40B4-BE49-F238E27FC236}">
                <a16:creationId xmlns:a16="http://schemas.microsoft.com/office/drawing/2014/main" id="{910724D9-51F8-7EC4-DBBD-EC60D6951F34}"/>
              </a:ext>
            </a:extLst>
          </p:cNvPr>
          <p:cNvSpPr>
            <a:spLocks noGrp="1"/>
          </p:cNvSpPr>
          <p:nvPr>
            <p:ph type="sldNum" sz="quarter" idx="12"/>
          </p:nvPr>
        </p:nvSpPr>
        <p:spPr/>
        <p:txBody>
          <a:bodyPr/>
          <a:lstStyle/>
          <a:p>
            <a:fld id="{678384CA-791C-45F6-AAC4-155E66092AD1}" type="slidenum">
              <a:rPr lang="en-IE" smtClean="0"/>
              <a:t>30</a:t>
            </a:fld>
            <a:endParaRPr lang="en-IE"/>
          </a:p>
        </p:txBody>
      </p:sp>
    </p:spTree>
    <p:extLst>
      <p:ext uri="{BB962C8B-B14F-4D97-AF65-F5344CB8AC3E}">
        <p14:creationId xmlns:p14="http://schemas.microsoft.com/office/powerpoint/2010/main" val="2651528570"/>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27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51B28FE-20A5-4A05-8818-47AB9E9CFC72}"/>
              </a:ext>
            </a:extLst>
          </p:cNvPr>
          <p:cNvSpPr/>
          <p:nvPr/>
        </p:nvSpPr>
        <p:spPr>
          <a:xfrm>
            <a:off x="0" y="4163022"/>
            <a:ext cx="4885098" cy="1970739"/>
          </a:xfrm>
          <a:prstGeom prst="rect">
            <a:avLst/>
          </a:prstGeom>
          <a:solidFill>
            <a:schemeClr val="bg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IE" dirty="0"/>
          </a:p>
        </p:txBody>
      </p:sp>
      <p:sp>
        <p:nvSpPr>
          <p:cNvPr id="21" name="Title 1">
            <a:extLst>
              <a:ext uri="{FF2B5EF4-FFF2-40B4-BE49-F238E27FC236}">
                <a16:creationId xmlns:a16="http://schemas.microsoft.com/office/drawing/2014/main" id="{58808B71-56FC-48B4-8CCF-345CA6348C79}"/>
              </a:ext>
            </a:extLst>
          </p:cNvPr>
          <p:cNvSpPr txBox="1">
            <a:spLocks/>
          </p:cNvSpPr>
          <p:nvPr/>
        </p:nvSpPr>
        <p:spPr>
          <a:xfrm>
            <a:off x="5678991" y="1228703"/>
            <a:ext cx="12232169" cy="1709456"/>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2000" b="1" dirty="0">
                <a:latin typeface="+mn-lt"/>
              </a:rPr>
              <a:t>Basic Filter </a:t>
            </a:r>
            <a:r>
              <a:rPr lang="en-IE" sz="2000" dirty="0">
                <a:latin typeface="+mn-lt"/>
              </a:rPr>
              <a:t>defaults to first 5 fields displayed on the page.</a:t>
            </a:r>
          </a:p>
          <a:p>
            <a:endParaRPr lang="en-IE" sz="2000" dirty="0">
              <a:latin typeface="+mn-lt"/>
            </a:endParaRPr>
          </a:p>
          <a:p>
            <a:r>
              <a:rPr lang="en-IE" sz="2000" dirty="0">
                <a:latin typeface="+mn-lt"/>
              </a:rPr>
              <a:t>Fields can be removed or added.</a:t>
            </a:r>
          </a:p>
          <a:p>
            <a:endParaRPr lang="en-IE" sz="2000" dirty="0">
              <a:latin typeface="+mn-lt"/>
            </a:endParaRPr>
          </a:p>
          <a:p>
            <a:endParaRPr lang="en-IE" sz="2000" dirty="0">
              <a:latin typeface="+mn-lt"/>
            </a:endParaRPr>
          </a:p>
        </p:txBody>
      </p:sp>
      <p:sp>
        <p:nvSpPr>
          <p:cNvPr id="11" name="Title 1">
            <a:extLst>
              <a:ext uri="{FF2B5EF4-FFF2-40B4-BE49-F238E27FC236}">
                <a16:creationId xmlns:a16="http://schemas.microsoft.com/office/drawing/2014/main" id="{E96D1366-A18B-464C-A8FF-099E65AB4CA2}"/>
              </a:ext>
            </a:extLst>
          </p:cNvPr>
          <p:cNvSpPr txBox="1">
            <a:spLocks/>
          </p:cNvSpPr>
          <p:nvPr/>
        </p:nvSpPr>
        <p:spPr>
          <a:xfrm>
            <a:off x="5728396" y="3910719"/>
            <a:ext cx="6410135" cy="1709456"/>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2000" b="1" dirty="0">
                <a:latin typeface="+mn-lt"/>
              </a:rPr>
              <a:t>Advanced Filter </a:t>
            </a:r>
            <a:r>
              <a:rPr lang="en-IE" sz="2000" dirty="0">
                <a:latin typeface="+mn-lt"/>
              </a:rPr>
              <a:t>also defaults to first 5 fields.</a:t>
            </a:r>
          </a:p>
          <a:p>
            <a:endParaRPr lang="en-IE" sz="2000" dirty="0">
              <a:latin typeface="+mn-lt"/>
            </a:endParaRPr>
          </a:p>
          <a:p>
            <a:r>
              <a:rPr lang="en-IE" sz="2000" dirty="0">
                <a:latin typeface="+mn-lt"/>
              </a:rPr>
              <a:t>Fields can be removed or added.</a:t>
            </a:r>
          </a:p>
          <a:p>
            <a:endParaRPr lang="en-IE" sz="2000" dirty="0">
              <a:latin typeface="+mn-lt"/>
            </a:endParaRPr>
          </a:p>
          <a:p>
            <a:r>
              <a:rPr lang="en-IE" sz="2000" dirty="0">
                <a:latin typeface="+mn-lt"/>
              </a:rPr>
              <a:t>More options for comparison (e.g. contains, starts with, is NULL, etc.)</a:t>
            </a:r>
          </a:p>
          <a:p>
            <a:endParaRPr lang="en-IE" sz="2000" dirty="0">
              <a:latin typeface="+mn-lt"/>
            </a:endParaRPr>
          </a:p>
          <a:p>
            <a:endParaRPr lang="en-IE" sz="2000" dirty="0">
              <a:latin typeface="+mn-lt"/>
            </a:endParaRPr>
          </a:p>
        </p:txBody>
      </p:sp>
      <p:sp>
        <p:nvSpPr>
          <p:cNvPr id="39" name="TextBox 38">
            <a:extLst>
              <a:ext uri="{FF2B5EF4-FFF2-40B4-BE49-F238E27FC236}">
                <a16:creationId xmlns:a16="http://schemas.microsoft.com/office/drawing/2014/main" id="{87137C38-2594-459C-B9BF-6EC8FF49F5BA}"/>
              </a:ext>
            </a:extLst>
          </p:cNvPr>
          <p:cNvSpPr txBox="1"/>
          <p:nvPr/>
        </p:nvSpPr>
        <p:spPr>
          <a:xfrm>
            <a:off x="3466394" y="122285"/>
            <a:ext cx="7903013" cy="461665"/>
          </a:xfrm>
          <a:prstGeom prst="rect">
            <a:avLst/>
          </a:prstGeom>
          <a:noFill/>
        </p:spPr>
        <p:txBody>
          <a:bodyPr wrap="square" rtlCol="0">
            <a:spAutoFit/>
          </a:bodyPr>
          <a:lstStyle/>
          <a:p>
            <a:r>
              <a:rPr lang="en-IE" sz="2400" dirty="0">
                <a:solidFill>
                  <a:schemeClr val="accent6"/>
                </a:solidFill>
              </a:rPr>
              <a:t>Query in Form &gt; Filter: Basic &amp; Advanced</a:t>
            </a:r>
          </a:p>
        </p:txBody>
      </p:sp>
      <p:pic>
        <p:nvPicPr>
          <p:cNvPr id="18" name="Picture 17">
            <a:extLst>
              <a:ext uri="{FF2B5EF4-FFF2-40B4-BE49-F238E27FC236}">
                <a16:creationId xmlns:a16="http://schemas.microsoft.com/office/drawing/2014/main" id="{66A02492-0C05-4F33-A4BB-5983CB6DD2ED}"/>
              </a:ext>
            </a:extLst>
          </p:cNvPr>
          <p:cNvPicPr>
            <a:picLocks noChangeAspect="1"/>
          </p:cNvPicPr>
          <p:nvPr/>
        </p:nvPicPr>
        <p:blipFill>
          <a:blip r:embed="rId4"/>
          <a:stretch>
            <a:fillRect/>
          </a:stretch>
        </p:blipFill>
        <p:spPr>
          <a:xfrm>
            <a:off x="311295" y="976351"/>
            <a:ext cx="4885098" cy="2033020"/>
          </a:xfrm>
          <a:prstGeom prst="rect">
            <a:avLst/>
          </a:prstGeom>
        </p:spPr>
      </p:pic>
      <p:pic>
        <p:nvPicPr>
          <p:cNvPr id="19" name="Picture 18">
            <a:extLst>
              <a:ext uri="{FF2B5EF4-FFF2-40B4-BE49-F238E27FC236}">
                <a16:creationId xmlns:a16="http://schemas.microsoft.com/office/drawing/2014/main" id="{C6424DD1-F010-4FDF-972A-4CA599882F72}"/>
              </a:ext>
            </a:extLst>
          </p:cNvPr>
          <p:cNvPicPr>
            <a:picLocks noChangeAspect="1"/>
          </p:cNvPicPr>
          <p:nvPr/>
        </p:nvPicPr>
        <p:blipFill>
          <a:blip r:embed="rId5"/>
          <a:stretch>
            <a:fillRect/>
          </a:stretch>
        </p:blipFill>
        <p:spPr>
          <a:xfrm>
            <a:off x="311295" y="3230695"/>
            <a:ext cx="4885098" cy="2781792"/>
          </a:xfrm>
          <a:prstGeom prst="rect">
            <a:avLst/>
          </a:prstGeom>
        </p:spPr>
      </p:pic>
      <p:grpSp>
        <p:nvGrpSpPr>
          <p:cNvPr id="20" name="Group 19">
            <a:extLst>
              <a:ext uri="{FF2B5EF4-FFF2-40B4-BE49-F238E27FC236}">
                <a16:creationId xmlns:a16="http://schemas.microsoft.com/office/drawing/2014/main" id="{DAF564FA-2A37-4819-AE20-4AFD433BAA0D}"/>
              </a:ext>
            </a:extLst>
          </p:cNvPr>
          <p:cNvGrpSpPr/>
          <p:nvPr/>
        </p:nvGrpSpPr>
        <p:grpSpPr>
          <a:xfrm>
            <a:off x="125151" y="91507"/>
            <a:ext cx="11793522" cy="578520"/>
            <a:chOff x="125151" y="91507"/>
            <a:chExt cx="11793522" cy="578520"/>
          </a:xfrm>
        </p:grpSpPr>
        <p:cxnSp>
          <p:nvCxnSpPr>
            <p:cNvPr id="22" name="Straight Connector 21">
              <a:extLst>
                <a:ext uri="{FF2B5EF4-FFF2-40B4-BE49-F238E27FC236}">
                  <a16:creationId xmlns:a16="http://schemas.microsoft.com/office/drawing/2014/main" id="{F6101F63-05B9-4D0B-B962-BF6DA168183D}"/>
                </a:ext>
              </a:extLst>
            </p:cNvPr>
            <p:cNvCxnSpPr/>
            <p:nvPr/>
          </p:nvCxnSpPr>
          <p:spPr>
            <a:xfrm>
              <a:off x="241300" y="654947"/>
              <a:ext cx="11658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3" name="Picture 22" descr="A close up of a logo&#10;&#10;Description automatically generated">
              <a:extLst>
                <a:ext uri="{FF2B5EF4-FFF2-40B4-BE49-F238E27FC236}">
                  <a16:creationId xmlns:a16="http://schemas.microsoft.com/office/drawing/2014/main" id="{609A3B71-957C-47F8-AD35-2123B2E336B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03011" y="160691"/>
              <a:ext cx="2215662" cy="509336"/>
            </a:xfrm>
            <a:prstGeom prst="rect">
              <a:avLst/>
            </a:prstGeom>
          </p:spPr>
        </p:pic>
        <p:sp>
          <p:nvSpPr>
            <p:cNvPr id="24" name="TextBox 23">
              <a:extLst>
                <a:ext uri="{FF2B5EF4-FFF2-40B4-BE49-F238E27FC236}">
                  <a16:creationId xmlns:a16="http://schemas.microsoft.com/office/drawing/2014/main" id="{51730E65-16F7-49C8-9F9C-431F9F92E936}"/>
                </a:ext>
              </a:extLst>
            </p:cNvPr>
            <p:cNvSpPr txBox="1"/>
            <p:nvPr/>
          </p:nvSpPr>
          <p:spPr>
            <a:xfrm>
              <a:off x="125151" y="91507"/>
              <a:ext cx="3452779" cy="523220"/>
            </a:xfrm>
            <a:prstGeom prst="rect">
              <a:avLst/>
            </a:prstGeom>
            <a:noFill/>
          </p:spPr>
          <p:txBody>
            <a:bodyPr wrap="square" rtlCol="0">
              <a:spAutoFit/>
            </a:bodyPr>
            <a:lstStyle>
              <a:defPPr>
                <a:defRPr lang="en-US"/>
              </a:defPPr>
              <a:lvl1pPr>
                <a:defRPr sz="2400">
                  <a:solidFill>
                    <a:schemeClr val="accent6"/>
                  </a:solidFill>
                </a:defRPr>
              </a:lvl1pPr>
            </a:lstStyle>
            <a:p>
              <a:r>
                <a:rPr lang="en-IE" sz="2800" dirty="0"/>
                <a:t>General Differences - </a:t>
              </a:r>
            </a:p>
          </p:txBody>
        </p:sp>
      </p:grpSp>
      <p:sp>
        <p:nvSpPr>
          <p:cNvPr id="3" name="Slide Number Placeholder 2">
            <a:extLst>
              <a:ext uri="{FF2B5EF4-FFF2-40B4-BE49-F238E27FC236}">
                <a16:creationId xmlns:a16="http://schemas.microsoft.com/office/drawing/2014/main" id="{09FE82C9-59BC-D39F-898A-42C5447DC939}"/>
              </a:ext>
            </a:extLst>
          </p:cNvPr>
          <p:cNvSpPr>
            <a:spLocks noGrp="1"/>
          </p:cNvSpPr>
          <p:nvPr>
            <p:ph type="sldNum" sz="quarter" idx="12"/>
          </p:nvPr>
        </p:nvSpPr>
        <p:spPr/>
        <p:txBody>
          <a:bodyPr/>
          <a:lstStyle/>
          <a:p>
            <a:fld id="{678384CA-791C-45F6-AAC4-155E66092AD1}" type="slidenum">
              <a:rPr lang="en-IE" smtClean="0"/>
              <a:t>31</a:t>
            </a:fld>
            <a:endParaRPr lang="en-IE"/>
          </a:p>
        </p:txBody>
      </p:sp>
    </p:spTree>
    <p:extLst>
      <p:ext uri="{BB962C8B-B14F-4D97-AF65-F5344CB8AC3E}">
        <p14:creationId xmlns:p14="http://schemas.microsoft.com/office/powerpoint/2010/main" val="1758438229"/>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7420BED-8D35-4E76-AE26-4D0208394F88}"/>
              </a:ext>
            </a:extLst>
          </p:cNvPr>
          <p:cNvSpPr>
            <a:spLocks noGrp="1"/>
          </p:cNvSpPr>
          <p:nvPr>
            <p:ph type="title"/>
          </p:nvPr>
        </p:nvSpPr>
        <p:spPr>
          <a:xfrm>
            <a:off x="3151306" y="1891944"/>
            <a:ext cx="8667309" cy="1325563"/>
          </a:xfrm>
        </p:spPr>
        <p:txBody>
          <a:bodyPr vert="horz" lIns="91440" tIns="45720" rIns="91440" bIns="45720" rtlCol="0">
            <a:normAutofit/>
          </a:bodyPr>
          <a:lstStyle/>
          <a:p>
            <a:pPr algn="r"/>
            <a:r>
              <a:rPr lang="en-IE" b="1" dirty="0">
                <a:solidFill>
                  <a:schemeClr val="accent6">
                    <a:lumMod val="75000"/>
                  </a:schemeClr>
                </a:solidFill>
              </a:rPr>
              <a:t>General Differences (Custom Pages)</a:t>
            </a:r>
            <a:br>
              <a:rPr lang="en-IE" b="1" dirty="0">
                <a:solidFill>
                  <a:schemeClr val="accent6">
                    <a:lumMod val="75000"/>
                  </a:schemeClr>
                </a:solidFill>
              </a:rPr>
            </a:br>
            <a:r>
              <a:rPr lang="en-IE" sz="2800" b="1" dirty="0">
                <a:solidFill>
                  <a:schemeClr val="accent6">
                    <a:lumMod val="75000"/>
                  </a:schemeClr>
                </a:solidFill>
              </a:rPr>
              <a:t>i.e. pages with second character ‘Z’ e.g. SZAPATT</a:t>
            </a:r>
            <a:endParaRPr lang="en-IE" b="1" dirty="0">
              <a:solidFill>
                <a:schemeClr val="accent6">
                  <a:lumMod val="75000"/>
                </a:schemeClr>
              </a:solidFill>
            </a:endParaRPr>
          </a:p>
        </p:txBody>
      </p:sp>
      <p:pic>
        <p:nvPicPr>
          <p:cNvPr id="10" name="Picture 9" descr="A close up of a logo&#10;&#10;Description automatically generated">
            <a:extLst>
              <a:ext uri="{FF2B5EF4-FFF2-40B4-BE49-F238E27FC236}">
                <a16:creationId xmlns:a16="http://schemas.microsoft.com/office/drawing/2014/main" id="{907CF57A-2B71-4A5C-868F-30BC7EA727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24874" y="5773734"/>
            <a:ext cx="3293741" cy="757165"/>
          </a:xfrm>
          <a:prstGeom prst="rect">
            <a:avLst/>
          </a:prstGeom>
        </p:spPr>
      </p:pic>
      <p:sp>
        <p:nvSpPr>
          <p:cNvPr id="3" name="Slide Number Placeholder 2">
            <a:extLst>
              <a:ext uri="{FF2B5EF4-FFF2-40B4-BE49-F238E27FC236}">
                <a16:creationId xmlns:a16="http://schemas.microsoft.com/office/drawing/2014/main" id="{9198F117-23DA-E483-5ECF-94275F93171D}"/>
              </a:ext>
            </a:extLst>
          </p:cNvPr>
          <p:cNvSpPr>
            <a:spLocks noGrp="1"/>
          </p:cNvSpPr>
          <p:nvPr>
            <p:ph type="sldNum" sz="quarter" idx="12"/>
          </p:nvPr>
        </p:nvSpPr>
        <p:spPr/>
        <p:txBody>
          <a:bodyPr/>
          <a:lstStyle/>
          <a:p>
            <a:fld id="{678384CA-791C-45F6-AAC4-155E66092AD1}" type="slidenum">
              <a:rPr lang="en-IE" smtClean="0"/>
              <a:t>32</a:t>
            </a:fld>
            <a:endParaRPr lang="en-IE"/>
          </a:p>
        </p:txBody>
      </p:sp>
    </p:spTree>
    <p:extLst>
      <p:ext uri="{BB962C8B-B14F-4D97-AF65-F5344CB8AC3E}">
        <p14:creationId xmlns:p14="http://schemas.microsoft.com/office/powerpoint/2010/main" val="33398341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27000"/>
          </a:schemeClr>
        </a:solidFill>
        <a:effectLst/>
      </p:bgPr>
    </p:bg>
    <p:spTree>
      <p:nvGrpSpPr>
        <p:cNvPr id="1" name=""/>
        <p:cNvGrpSpPr/>
        <p:nvPr/>
      </p:nvGrpSpPr>
      <p:grpSpPr>
        <a:xfrm>
          <a:off x="0" y="0"/>
          <a:ext cx="0" cy="0"/>
          <a:chOff x="0" y="0"/>
          <a:chExt cx="0" cy="0"/>
        </a:xfrm>
      </p:grpSpPr>
      <p:sp>
        <p:nvSpPr>
          <p:cNvPr id="39" name="TextBox 38">
            <a:extLst>
              <a:ext uri="{FF2B5EF4-FFF2-40B4-BE49-F238E27FC236}">
                <a16:creationId xmlns:a16="http://schemas.microsoft.com/office/drawing/2014/main" id="{87137C38-2594-459C-B9BF-6EC8FF49F5BA}"/>
              </a:ext>
            </a:extLst>
          </p:cNvPr>
          <p:cNvSpPr txBox="1"/>
          <p:nvPr/>
        </p:nvSpPr>
        <p:spPr>
          <a:xfrm>
            <a:off x="4015660" y="144777"/>
            <a:ext cx="7903013" cy="461665"/>
          </a:xfrm>
          <a:prstGeom prst="rect">
            <a:avLst/>
          </a:prstGeom>
          <a:noFill/>
        </p:spPr>
        <p:txBody>
          <a:bodyPr wrap="square" rtlCol="0">
            <a:spAutoFit/>
          </a:bodyPr>
          <a:lstStyle/>
          <a:p>
            <a:r>
              <a:rPr lang="en-IE" sz="2400" dirty="0">
                <a:solidFill>
                  <a:schemeClr val="accent6"/>
                </a:solidFill>
              </a:rPr>
              <a:t>New Look </a:t>
            </a:r>
          </a:p>
        </p:txBody>
      </p:sp>
      <p:grpSp>
        <p:nvGrpSpPr>
          <p:cNvPr id="20" name="Group 19">
            <a:extLst>
              <a:ext uri="{FF2B5EF4-FFF2-40B4-BE49-F238E27FC236}">
                <a16:creationId xmlns:a16="http://schemas.microsoft.com/office/drawing/2014/main" id="{DAF564FA-2A37-4819-AE20-4AFD433BAA0D}"/>
              </a:ext>
            </a:extLst>
          </p:cNvPr>
          <p:cNvGrpSpPr/>
          <p:nvPr/>
        </p:nvGrpSpPr>
        <p:grpSpPr>
          <a:xfrm>
            <a:off x="4244" y="135507"/>
            <a:ext cx="11914429" cy="534520"/>
            <a:chOff x="4244" y="135507"/>
            <a:chExt cx="11914429" cy="534520"/>
          </a:xfrm>
        </p:grpSpPr>
        <p:cxnSp>
          <p:nvCxnSpPr>
            <p:cNvPr id="22" name="Straight Connector 21">
              <a:extLst>
                <a:ext uri="{FF2B5EF4-FFF2-40B4-BE49-F238E27FC236}">
                  <a16:creationId xmlns:a16="http://schemas.microsoft.com/office/drawing/2014/main" id="{F6101F63-05B9-4D0B-B962-BF6DA168183D}"/>
                </a:ext>
              </a:extLst>
            </p:cNvPr>
            <p:cNvCxnSpPr/>
            <p:nvPr/>
          </p:nvCxnSpPr>
          <p:spPr>
            <a:xfrm>
              <a:off x="241300" y="654947"/>
              <a:ext cx="11658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3" name="Picture 22" descr="A close up of a logo&#10;&#10;Description automatically generated">
              <a:extLst>
                <a:ext uri="{FF2B5EF4-FFF2-40B4-BE49-F238E27FC236}">
                  <a16:creationId xmlns:a16="http://schemas.microsoft.com/office/drawing/2014/main" id="{609A3B71-957C-47F8-AD35-2123B2E336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03011" y="160691"/>
              <a:ext cx="2215662" cy="509336"/>
            </a:xfrm>
            <a:prstGeom prst="rect">
              <a:avLst/>
            </a:prstGeom>
          </p:spPr>
        </p:pic>
        <p:sp>
          <p:nvSpPr>
            <p:cNvPr id="24" name="TextBox 23">
              <a:extLst>
                <a:ext uri="{FF2B5EF4-FFF2-40B4-BE49-F238E27FC236}">
                  <a16:creationId xmlns:a16="http://schemas.microsoft.com/office/drawing/2014/main" id="{51730E65-16F7-49C8-9F9C-431F9F92E936}"/>
                </a:ext>
              </a:extLst>
            </p:cNvPr>
            <p:cNvSpPr txBox="1"/>
            <p:nvPr/>
          </p:nvSpPr>
          <p:spPr>
            <a:xfrm>
              <a:off x="4244" y="135507"/>
              <a:ext cx="4794090" cy="461665"/>
            </a:xfrm>
            <a:prstGeom prst="rect">
              <a:avLst/>
            </a:prstGeom>
            <a:noFill/>
          </p:spPr>
          <p:txBody>
            <a:bodyPr wrap="square" rtlCol="0">
              <a:spAutoFit/>
            </a:bodyPr>
            <a:lstStyle>
              <a:defPPr>
                <a:defRPr lang="en-US"/>
              </a:defPPr>
              <a:lvl1pPr>
                <a:defRPr sz="2400">
                  <a:solidFill>
                    <a:schemeClr val="accent6"/>
                  </a:solidFill>
                </a:defRPr>
              </a:lvl1pPr>
            </a:lstStyle>
            <a:p>
              <a:r>
                <a:rPr lang="en-IE" dirty="0"/>
                <a:t>General Differences (Custom) - </a:t>
              </a:r>
            </a:p>
          </p:txBody>
        </p:sp>
      </p:grpSp>
      <p:pic>
        <p:nvPicPr>
          <p:cNvPr id="4" name="Picture 3">
            <a:extLst>
              <a:ext uri="{FF2B5EF4-FFF2-40B4-BE49-F238E27FC236}">
                <a16:creationId xmlns:a16="http://schemas.microsoft.com/office/drawing/2014/main" id="{4D6C904D-7B88-F31C-4D1D-ECD4A9BA679F}"/>
              </a:ext>
            </a:extLst>
          </p:cNvPr>
          <p:cNvPicPr>
            <a:picLocks noChangeAspect="1"/>
          </p:cNvPicPr>
          <p:nvPr/>
        </p:nvPicPr>
        <p:blipFill>
          <a:blip r:embed="rId5"/>
          <a:stretch>
            <a:fillRect/>
          </a:stretch>
        </p:blipFill>
        <p:spPr>
          <a:xfrm>
            <a:off x="83255" y="703453"/>
            <a:ext cx="6525034" cy="4129081"/>
          </a:xfrm>
          <a:prstGeom prst="rect">
            <a:avLst/>
          </a:prstGeom>
        </p:spPr>
      </p:pic>
      <p:pic>
        <p:nvPicPr>
          <p:cNvPr id="7" name="Picture 6">
            <a:extLst>
              <a:ext uri="{FF2B5EF4-FFF2-40B4-BE49-F238E27FC236}">
                <a16:creationId xmlns:a16="http://schemas.microsoft.com/office/drawing/2014/main" id="{B5C17787-2EA3-DECE-AB5E-DFE07DDDF897}"/>
              </a:ext>
            </a:extLst>
          </p:cNvPr>
          <p:cNvPicPr>
            <a:picLocks noChangeAspect="1"/>
          </p:cNvPicPr>
          <p:nvPr/>
        </p:nvPicPr>
        <p:blipFill>
          <a:blip r:embed="rId6"/>
          <a:stretch>
            <a:fillRect/>
          </a:stretch>
        </p:blipFill>
        <p:spPr>
          <a:xfrm>
            <a:off x="3314701" y="2841974"/>
            <a:ext cx="8794044" cy="4016026"/>
          </a:xfrm>
          <a:prstGeom prst="rect">
            <a:avLst/>
          </a:prstGeom>
        </p:spPr>
      </p:pic>
      <p:cxnSp>
        <p:nvCxnSpPr>
          <p:cNvPr id="17" name="Straight Arrow Connector 16">
            <a:extLst>
              <a:ext uri="{FF2B5EF4-FFF2-40B4-BE49-F238E27FC236}">
                <a16:creationId xmlns:a16="http://schemas.microsoft.com/office/drawing/2014/main" id="{4266F71E-EC93-2706-A190-B761A796376E}"/>
              </a:ext>
            </a:extLst>
          </p:cNvPr>
          <p:cNvCxnSpPr>
            <a:cxnSpLocks/>
          </p:cNvCxnSpPr>
          <p:nvPr/>
        </p:nvCxnSpPr>
        <p:spPr>
          <a:xfrm>
            <a:off x="1625600" y="2172537"/>
            <a:ext cx="1875367" cy="1126312"/>
          </a:xfrm>
          <a:prstGeom prst="straightConnector1">
            <a:avLst/>
          </a:prstGeom>
          <a:ln w="76200">
            <a:solidFill>
              <a:srgbClr val="FF0000">
                <a:alpha val="60000"/>
              </a:srgb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8" name="Title 1">
            <a:extLst>
              <a:ext uri="{FF2B5EF4-FFF2-40B4-BE49-F238E27FC236}">
                <a16:creationId xmlns:a16="http://schemas.microsoft.com/office/drawing/2014/main" id="{30D5E090-75B2-837B-4E4A-CC74B8954435}"/>
              </a:ext>
            </a:extLst>
          </p:cNvPr>
          <p:cNvSpPr txBox="1">
            <a:spLocks/>
          </p:cNvSpPr>
          <p:nvPr/>
        </p:nvSpPr>
        <p:spPr>
          <a:xfrm>
            <a:off x="6732413" y="1117439"/>
            <a:ext cx="4917720" cy="1709456"/>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1800" b="1" dirty="0">
                <a:latin typeface="+mn-lt"/>
              </a:rPr>
              <a:t>Banner 8 – </a:t>
            </a:r>
            <a:r>
              <a:rPr lang="en-IE" sz="1800" dirty="0">
                <a:latin typeface="+mn-lt"/>
              </a:rPr>
              <a:t>custom pages were developed as Oracle Forms, hence they looked like baseline Banner pages. </a:t>
            </a:r>
          </a:p>
          <a:p>
            <a:endParaRPr lang="en-IE" sz="1800" dirty="0">
              <a:latin typeface="+mn-lt"/>
            </a:endParaRPr>
          </a:p>
          <a:p>
            <a:r>
              <a:rPr lang="en-IE" sz="1800" b="1" dirty="0">
                <a:latin typeface="+mn-lt"/>
              </a:rPr>
              <a:t>Banner 9 – </a:t>
            </a:r>
            <a:r>
              <a:rPr lang="en-IE" sz="1800" dirty="0">
                <a:latin typeface="+mn-lt"/>
              </a:rPr>
              <a:t>these pages have been developed using Page Builder functionality. As a result, the pages will look and work differently than baseline Banner pages.</a:t>
            </a:r>
          </a:p>
          <a:p>
            <a:endParaRPr lang="en-IE" sz="1800" dirty="0">
              <a:latin typeface="+mn-lt"/>
            </a:endParaRPr>
          </a:p>
          <a:p>
            <a:endParaRPr lang="en-IE" sz="1800" dirty="0">
              <a:latin typeface="+mn-lt"/>
            </a:endParaRPr>
          </a:p>
        </p:txBody>
      </p:sp>
      <p:sp>
        <p:nvSpPr>
          <p:cNvPr id="3" name="Slide Number Placeholder 2">
            <a:extLst>
              <a:ext uri="{FF2B5EF4-FFF2-40B4-BE49-F238E27FC236}">
                <a16:creationId xmlns:a16="http://schemas.microsoft.com/office/drawing/2014/main" id="{F5A9DD0A-CA3E-E180-ADB7-F6C0C2E34A41}"/>
              </a:ext>
            </a:extLst>
          </p:cNvPr>
          <p:cNvSpPr>
            <a:spLocks noGrp="1"/>
          </p:cNvSpPr>
          <p:nvPr>
            <p:ph type="sldNum" sz="quarter" idx="12"/>
          </p:nvPr>
        </p:nvSpPr>
        <p:spPr/>
        <p:txBody>
          <a:bodyPr/>
          <a:lstStyle/>
          <a:p>
            <a:fld id="{678384CA-791C-45F6-AAC4-155E66092AD1}" type="slidenum">
              <a:rPr lang="en-IE" smtClean="0"/>
              <a:t>33</a:t>
            </a:fld>
            <a:endParaRPr lang="en-IE"/>
          </a:p>
        </p:txBody>
      </p:sp>
    </p:spTree>
    <p:extLst>
      <p:ext uri="{BB962C8B-B14F-4D97-AF65-F5344CB8AC3E}">
        <p14:creationId xmlns:p14="http://schemas.microsoft.com/office/powerpoint/2010/main" val="172569628"/>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27000"/>
          </a:schemeClr>
        </a:solidFill>
        <a:effectLst/>
      </p:bgPr>
    </p:bg>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58808B71-56FC-48B4-8CCF-345CA6348C79}"/>
              </a:ext>
            </a:extLst>
          </p:cNvPr>
          <p:cNvSpPr txBox="1">
            <a:spLocks/>
          </p:cNvSpPr>
          <p:nvPr/>
        </p:nvSpPr>
        <p:spPr>
          <a:xfrm>
            <a:off x="241300" y="4125080"/>
            <a:ext cx="12232169" cy="1709456"/>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IE" sz="2000" dirty="0">
              <a:latin typeface="+mn-lt"/>
            </a:endParaRPr>
          </a:p>
          <a:p>
            <a:endParaRPr lang="en-IE" sz="2000" dirty="0">
              <a:latin typeface="+mn-lt"/>
            </a:endParaRPr>
          </a:p>
          <a:p>
            <a:endParaRPr lang="en-IE" sz="2000" dirty="0">
              <a:latin typeface="+mn-lt"/>
            </a:endParaRPr>
          </a:p>
        </p:txBody>
      </p:sp>
      <p:sp>
        <p:nvSpPr>
          <p:cNvPr id="11" name="Title 1">
            <a:extLst>
              <a:ext uri="{FF2B5EF4-FFF2-40B4-BE49-F238E27FC236}">
                <a16:creationId xmlns:a16="http://schemas.microsoft.com/office/drawing/2014/main" id="{E96D1366-A18B-464C-A8FF-099E65AB4CA2}"/>
              </a:ext>
            </a:extLst>
          </p:cNvPr>
          <p:cNvSpPr txBox="1">
            <a:spLocks/>
          </p:cNvSpPr>
          <p:nvPr/>
        </p:nvSpPr>
        <p:spPr>
          <a:xfrm>
            <a:off x="68290" y="4622836"/>
            <a:ext cx="10881932" cy="1709456"/>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2000" b="1" dirty="0">
                <a:latin typeface="+mn-lt"/>
              </a:rPr>
              <a:t>Banner 9 </a:t>
            </a:r>
            <a:r>
              <a:rPr lang="en-IE" sz="2000" dirty="0">
                <a:latin typeface="+mn-lt"/>
              </a:rPr>
              <a:t>– all of the available values will be presented to the user using drop-down lists. </a:t>
            </a:r>
          </a:p>
          <a:p>
            <a:r>
              <a:rPr lang="en-IE" sz="2000" dirty="0">
                <a:latin typeface="+mn-lt"/>
              </a:rPr>
              <a:t>The values displayed are taken from the relevant database tables.</a:t>
            </a:r>
          </a:p>
          <a:p>
            <a:r>
              <a:rPr lang="en-IE" sz="2000" dirty="0">
                <a:latin typeface="+mn-lt"/>
              </a:rPr>
              <a:t>  </a:t>
            </a:r>
          </a:p>
          <a:p>
            <a:r>
              <a:rPr lang="en-IE" sz="2000" b="1" dirty="0">
                <a:latin typeface="+mn-lt"/>
              </a:rPr>
              <a:t>Please Note: </a:t>
            </a:r>
            <a:r>
              <a:rPr lang="en-IE" sz="2000" dirty="0">
                <a:latin typeface="+mn-lt"/>
              </a:rPr>
              <a:t>It’s not possible to key in a value or to search/filter through the list of values.</a:t>
            </a:r>
          </a:p>
        </p:txBody>
      </p:sp>
      <p:sp>
        <p:nvSpPr>
          <p:cNvPr id="39" name="TextBox 38">
            <a:extLst>
              <a:ext uri="{FF2B5EF4-FFF2-40B4-BE49-F238E27FC236}">
                <a16:creationId xmlns:a16="http://schemas.microsoft.com/office/drawing/2014/main" id="{87137C38-2594-459C-B9BF-6EC8FF49F5BA}"/>
              </a:ext>
            </a:extLst>
          </p:cNvPr>
          <p:cNvSpPr txBox="1"/>
          <p:nvPr/>
        </p:nvSpPr>
        <p:spPr>
          <a:xfrm>
            <a:off x="4015660" y="144777"/>
            <a:ext cx="7903013" cy="461665"/>
          </a:xfrm>
          <a:prstGeom prst="rect">
            <a:avLst/>
          </a:prstGeom>
          <a:noFill/>
        </p:spPr>
        <p:txBody>
          <a:bodyPr wrap="square" rtlCol="0">
            <a:spAutoFit/>
          </a:bodyPr>
          <a:lstStyle/>
          <a:p>
            <a:r>
              <a:rPr lang="en-IE" sz="2400" dirty="0">
                <a:solidFill>
                  <a:schemeClr val="accent6"/>
                </a:solidFill>
              </a:rPr>
              <a:t>Key Block</a:t>
            </a:r>
          </a:p>
        </p:txBody>
      </p:sp>
      <p:grpSp>
        <p:nvGrpSpPr>
          <p:cNvPr id="20" name="Group 19">
            <a:extLst>
              <a:ext uri="{FF2B5EF4-FFF2-40B4-BE49-F238E27FC236}">
                <a16:creationId xmlns:a16="http://schemas.microsoft.com/office/drawing/2014/main" id="{DAF564FA-2A37-4819-AE20-4AFD433BAA0D}"/>
              </a:ext>
            </a:extLst>
          </p:cNvPr>
          <p:cNvGrpSpPr/>
          <p:nvPr/>
        </p:nvGrpSpPr>
        <p:grpSpPr>
          <a:xfrm>
            <a:off x="4244" y="135507"/>
            <a:ext cx="11914429" cy="534520"/>
            <a:chOff x="4244" y="135507"/>
            <a:chExt cx="11914429" cy="534520"/>
          </a:xfrm>
        </p:grpSpPr>
        <p:cxnSp>
          <p:nvCxnSpPr>
            <p:cNvPr id="22" name="Straight Connector 21">
              <a:extLst>
                <a:ext uri="{FF2B5EF4-FFF2-40B4-BE49-F238E27FC236}">
                  <a16:creationId xmlns:a16="http://schemas.microsoft.com/office/drawing/2014/main" id="{F6101F63-05B9-4D0B-B962-BF6DA168183D}"/>
                </a:ext>
              </a:extLst>
            </p:cNvPr>
            <p:cNvCxnSpPr/>
            <p:nvPr/>
          </p:nvCxnSpPr>
          <p:spPr>
            <a:xfrm>
              <a:off x="241300" y="654947"/>
              <a:ext cx="11658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3" name="Picture 22" descr="A close up of a logo&#10;&#10;Description automatically generated">
              <a:extLst>
                <a:ext uri="{FF2B5EF4-FFF2-40B4-BE49-F238E27FC236}">
                  <a16:creationId xmlns:a16="http://schemas.microsoft.com/office/drawing/2014/main" id="{609A3B71-957C-47F8-AD35-2123B2E336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03011" y="160691"/>
              <a:ext cx="2215662" cy="509336"/>
            </a:xfrm>
            <a:prstGeom prst="rect">
              <a:avLst/>
            </a:prstGeom>
          </p:spPr>
        </p:pic>
        <p:sp>
          <p:nvSpPr>
            <p:cNvPr id="24" name="TextBox 23">
              <a:extLst>
                <a:ext uri="{FF2B5EF4-FFF2-40B4-BE49-F238E27FC236}">
                  <a16:creationId xmlns:a16="http://schemas.microsoft.com/office/drawing/2014/main" id="{51730E65-16F7-49C8-9F9C-431F9F92E936}"/>
                </a:ext>
              </a:extLst>
            </p:cNvPr>
            <p:cNvSpPr txBox="1"/>
            <p:nvPr/>
          </p:nvSpPr>
          <p:spPr>
            <a:xfrm>
              <a:off x="4244" y="135507"/>
              <a:ext cx="4794090" cy="461665"/>
            </a:xfrm>
            <a:prstGeom prst="rect">
              <a:avLst/>
            </a:prstGeom>
            <a:noFill/>
          </p:spPr>
          <p:txBody>
            <a:bodyPr wrap="square" rtlCol="0">
              <a:spAutoFit/>
            </a:bodyPr>
            <a:lstStyle>
              <a:defPPr>
                <a:defRPr lang="en-US"/>
              </a:defPPr>
              <a:lvl1pPr>
                <a:defRPr sz="2400">
                  <a:solidFill>
                    <a:schemeClr val="accent6"/>
                  </a:solidFill>
                </a:defRPr>
              </a:lvl1pPr>
            </a:lstStyle>
            <a:p>
              <a:r>
                <a:rPr lang="en-IE" dirty="0"/>
                <a:t>General Differences (Custom) - </a:t>
              </a:r>
            </a:p>
          </p:txBody>
        </p:sp>
      </p:grpSp>
      <p:pic>
        <p:nvPicPr>
          <p:cNvPr id="3" name="Picture 2">
            <a:extLst>
              <a:ext uri="{FF2B5EF4-FFF2-40B4-BE49-F238E27FC236}">
                <a16:creationId xmlns:a16="http://schemas.microsoft.com/office/drawing/2014/main" id="{997751F7-0475-912D-6565-DBE2858E60DA}"/>
              </a:ext>
            </a:extLst>
          </p:cNvPr>
          <p:cNvPicPr>
            <a:picLocks noChangeAspect="1"/>
          </p:cNvPicPr>
          <p:nvPr/>
        </p:nvPicPr>
        <p:blipFill>
          <a:blip r:embed="rId5"/>
          <a:stretch>
            <a:fillRect/>
          </a:stretch>
        </p:blipFill>
        <p:spPr>
          <a:xfrm>
            <a:off x="68290" y="1132789"/>
            <a:ext cx="9983386" cy="745404"/>
          </a:xfrm>
          <a:prstGeom prst="rect">
            <a:avLst/>
          </a:prstGeom>
        </p:spPr>
      </p:pic>
      <p:cxnSp>
        <p:nvCxnSpPr>
          <p:cNvPr id="16" name="Straight Arrow Connector 15">
            <a:extLst>
              <a:ext uri="{FF2B5EF4-FFF2-40B4-BE49-F238E27FC236}">
                <a16:creationId xmlns:a16="http://schemas.microsoft.com/office/drawing/2014/main" id="{70060598-6BAC-E221-4725-4EDEC77E8FF7}"/>
              </a:ext>
            </a:extLst>
          </p:cNvPr>
          <p:cNvCxnSpPr>
            <a:cxnSpLocks/>
          </p:cNvCxnSpPr>
          <p:nvPr/>
        </p:nvCxnSpPr>
        <p:spPr>
          <a:xfrm>
            <a:off x="1397990" y="1850654"/>
            <a:ext cx="1875367" cy="1126312"/>
          </a:xfrm>
          <a:prstGeom prst="straightConnector1">
            <a:avLst/>
          </a:prstGeom>
          <a:ln w="76200">
            <a:solidFill>
              <a:srgbClr val="FF0000">
                <a:alpha val="60000"/>
              </a:srgb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100C7A91-E78C-47AA-C707-979895FB5CAE}"/>
              </a:ext>
            </a:extLst>
          </p:cNvPr>
          <p:cNvPicPr>
            <a:picLocks noChangeAspect="1"/>
          </p:cNvPicPr>
          <p:nvPr/>
        </p:nvPicPr>
        <p:blipFill>
          <a:blip r:embed="rId6"/>
          <a:stretch>
            <a:fillRect/>
          </a:stretch>
        </p:blipFill>
        <p:spPr>
          <a:xfrm>
            <a:off x="3273357" y="2315897"/>
            <a:ext cx="8284021" cy="1807519"/>
          </a:xfrm>
          <a:prstGeom prst="rect">
            <a:avLst/>
          </a:prstGeom>
        </p:spPr>
      </p:pic>
      <p:sp>
        <p:nvSpPr>
          <p:cNvPr id="4" name="Slide Number Placeholder 3">
            <a:extLst>
              <a:ext uri="{FF2B5EF4-FFF2-40B4-BE49-F238E27FC236}">
                <a16:creationId xmlns:a16="http://schemas.microsoft.com/office/drawing/2014/main" id="{8C13DA63-DEA8-BAB8-D61D-DCA1EF1FB2D1}"/>
              </a:ext>
            </a:extLst>
          </p:cNvPr>
          <p:cNvSpPr>
            <a:spLocks noGrp="1"/>
          </p:cNvSpPr>
          <p:nvPr>
            <p:ph type="sldNum" sz="quarter" idx="12"/>
          </p:nvPr>
        </p:nvSpPr>
        <p:spPr/>
        <p:txBody>
          <a:bodyPr/>
          <a:lstStyle/>
          <a:p>
            <a:fld id="{678384CA-791C-45F6-AAC4-155E66092AD1}" type="slidenum">
              <a:rPr lang="en-IE" smtClean="0"/>
              <a:t>34</a:t>
            </a:fld>
            <a:endParaRPr lang="en-IE"/>
          </a:p>
        </p:txBody>
      </p:sp>
    </p:spTree>
    <p:extLst>
      <p:ext uri="{BB962C8B-B14F-4D97-AF65-F5344CB8AC3E}">
        <p14:creationId xmlns:p14="http://schemas.microsoft.com/office/powerpoint/2010/main" val="2337881438"/>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27000"/>
          </a:schemeClr>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96D1366-A18B-464C-A8FF-099E65AB4CA2}"/>
              </a:ext>
            </a:extLst>
          </p:cNvPr>
          <p:cNvSpPr txBox="1">
            <a:spLocks/>
          </p:cNvSpPr>
          <p:nvPr/>
        </p:nvSpPr>
        <p:spPr>
          <a:xfrm>
            <a:off x="0" y="5188055"/>
            <a:ext cx="10881932" cy="1709456"/>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IE" sz="2000" dirty="0">
              <a:latin typeface="+mn-lt"/>
            </a:endParaRPr>
          </a:p>
          <a:p>
            <a:r>
              <a:rPr lang="en-IE" sz="2000" b="1" dirty="0">
                <a:latin typeface="+mn-lt"/>
              </a:rPr>
              <a:t>Banner 9 </a:t>
            </a:r>
            <a:r>
              <a:rPr lang="en-IE" sz="2000" dirty="0">
                <a:latin typeface="+mn-lt"/>
              </a:rPr>
              <a:t>– To Insert, Delete or Save records, users will need to use the buttons highlighted in red.</a:t>
            </a:r>
          </a:p>
          <a:p>
            <a:endParaRPr lang="en-IE" sz="2000" b="1" dirty="0">
              <a:latin typeface="+mn-lt"/>
            </a:endParaRPr>
          </a:p>
          <a:p>
            <a:r>
              <a:rPr lang="en-IE" sz="2000" b="1" dirty="0">
                <a:latin typeface="+mn-lt"/>
              </a:rPr>
              <a:t>Please Note: </a:t>
            </a:r>
            <a:r>
              <a:rPr lang="en-IE" sz="2000" dirty="0">
                <a:latin typeface="+mn-lt"/>
              </a:rPr>
              <a:t>F10 shortcut to save a record does not work on custom pages.</a:t>
            </a:r>
            <a:endParaRPr lang="en-IE" sz="2000" b="1" dirty="0">
              <a:latin typeface="+mn-lt"/>
            </a:endParaRPr>
          </a:p>
        </p:txBody>
      </p:sp>
      <p:sp>
        <p:nvSpPr>
          <p:cNvPr id="39" name="TextBox 38">
            <a:extLst>
              <a:ext uri="{FF2B5EF4-FFF2-40B4-BE49-F238E27FC236}">
                <a16:creationId xmlns:a16="http://schemas.microsoft.com/office/drawing/2014/main" id="{87137C38-2594-459C-B9BF-6EC8FF49F5BA}"/>
              </a:ext>
            </a:extLst>
          </p:cNvPr>
          <p:cNvSpPr txBox="1"/>
          <p:nvPr/>
        </p:nvSpPr>
        <p:spPr>
          <a:xfrm>
            <a:off x="4015660" y="144777"/>
            <a:ext cx="7903013" cy="461665"/>
          </a:xfrm>
          <a:prstGeom prst="rect">
            <a:avLst/>
          </a:prstGeom>
          <a:noFill/>
        </p:spPr>
        <p:txBody>
          <a:bodyPr wrap="square" rtlCol="0">
            <a:spAutoFit/>
          </a:bodyPr>
          <a:lstStyle/>
          <a:p>
            <a:r>
              <a:rPr lang="en-IE" sz="2400" dirty="0">
                <a:solidFill>
                  <a:schemeClr val="accent6"/>
                </a:solidFill>
              </a:rPr>
              <a:t>Insert/Delete/Save </a:t>
            </a:r>
          </a:p>
        </p:txBody>
      </p:sp>
      <p:grpSp>
        <p:nvGrpSpPr>
          <p:cNvPr id="20" name="Group 19">
            <a:extLst>
              <a:ext uri="{FF2B5EF4-FFF2-40B4-BE49-F238E27FC236}">
                <a16:creationId xmlns:a16="http://schemas.microsoft.com/office/drawing/2014/main" id="{DAF564FA-2A37-4819-AE20-4AFD433BAA0D}"/>
              </a:ext>
            </a:extLst>
          </p:cNvPr>
          <p:cNvGrpSpPr/>
          <p:nvPr/>
        </p:nvGrpSpPr>
        <p:grpSpPr>
          <a:xfrm>
            <a:off x="4244" y="135507"/>
            <a:ext cx="11914429" cy="534520"/>
            <a:chOff x="4244" y="135507"/>
            <a:chExt cx="11914429" cy="534520"/>
          </a:xfrm>
        </p:grpSpPr>
        <p:cxnSp>
          <p:nvCxnSpPr>
            <p:cNvPr id="22" name="Straight Connector 21">
              <a:extLst>
                <a:ext uri="{FF2B5EF4-FFF2-40B4-BE49-F238E27FC236}">
                  <a16:creationId xmlns:a16="http://schemas.microsoft.com/office/drawing/2014/main" id="{F6101F63-05B9-4D0B-B962-BF6DA168183D}"/>
                </a:ext>
              </a:extLst>
            </p:cNvPr>
            <p:cNvCxnSpPr/>
            <p:nvPr/>
          </p:nvCxnSpPr>
          <p:spPr>
            <a:xfrm>
              <a:off x="241300" y="654947"/>
              <a:ext cx="11658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3" name="Picture 22" descr="A close up of a logo&#10;&#10;Description automatically generated">
              <a:extLst>
                <a:ext uri="{FF2B5EF4-FFF2-40B4-BE49-F238E27FC236}">
                  <a16:creationId xmlns:a16="http://schemas.microsoft.com/office/drawing/2014/main" id="{609A3B71-957C-47F8-AD35-2123B2E336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03011" y="160691"/>
              <a:ext cx="2215662" cy="509336"/>
            </a:xfrm>
            <a:prstGeom prst="rect">
              <a:avLst/>
            </a:prstGeom>
          </p:spPr>
        </p:pic>
        <p:sp>
          <p:nvSpPr>
            <p:cNvPr id="24" name="TextBox 23">
              <a:extLst>
                <a:ext uri="{FF2B5EF4-FFF2-40B4-BE49-F238E27FC236}">
                  <a16:creationId xmlns:a16="http://schemas.microsoft.com/office/drawing/2014/main" id="{51730E65-16F7-49C8-9F9C-431F9F92E936}"/>
                </a:ext>
              </a:extLst>
            </p:cNvPr>
            <p:cNvSpPr txBox="1"/>
            <p:nvPr/>
          </p:nvSpPr>
          <p:spPr>
            <a:xfrm>
              <a:off x="4244" y="135507"/>
              <a:ext cx="4794090" cy="461665"/>
            </a:xfrm>
            <a:prstGeom prst="rect">
              <a:avLst/>
            </a:prstGeom>
            <a:noFill/>
          </p:spPr>
          <p:txBody>
            <a:bodyPr wrap="square" rtlCol="0">
              <a:spAutoFit/>
            </a:bodyPr>
            <a:lstStyle>
              <a:defPPr>
                <a:defRPr lang="en-US"/>
              </a:defPPr>
              <a:lvl1pPr>
                <a:defRPr sz="2400">
                  <a:solidFill>
                    <a:schemeClr val="accent6"/>
                  </a:solidFill>
                </a:defRPr>
              </a:lvl1pPr>
            </a:lstStyle>
            <a:p>
              <a:r>
                <a:rPr lang="en-IE" dirty="0"/>
                <a:t>General Differences (Custom) - </a:t>
              </a:r>
            </a:p>
          </p:txBody>
        </p:sp>
      </p:grpSp>
      <p:pic>
        <p:nvPicPr>
          <p:cNvPr id="5" name="Picture 4">
            <a:extLst>
              <a:ext uri="{FF2B5EF4-FFF2-40B4-BE49-F238E27FC236}">
                <a16:creationId xmlns:a16="http://schemas.microsoft.com/office/drawing/2014/main" id="{31FAE478-27E2-3E53-FD05-5C29988E1E24}"/>
              </a:ext>
            </a:extLst>
          </p:cNvPr>
          <p:cNvPicPr>
            <a:picLocks noChangeAspect="1"/>
          </p:cNvPicPr>
          <p:nvPr/>
        </p:nvPicPr>
        <p:blipFill>
          <a:blip r:embed="rId5"/>
          <a:stretch>
            <a:fillRect/>
          </a:stretch>
        </p:blipFill>
        <p:spPr>
          <a:xfrm>
            <a:off x="1916259" y="727802"/>
            <a:ext cx="8717875" cy="4801500"/>
          </a:xfrm>
          <a:prstGeom prst="rect">
            <a:avLst/>
          </a:prstGeom>
        </p:spPr>
      </p:pic>
      <p:sp>
        <p:nvSpPr>
          <p:cNvPr id="15" name="Rectangle 14">
            <a:extLst>
              <a:ext uri="{FF2B5EF4-FFF2-40B4-BE49-F238E27FC236}">
                <a16:creationId xmlns:a16="http://schemas.microsoft.com/office/drawing/2014/main" id="{1011078B-E9D6-387B-ACD2-7C0084D2BF51}"/>
              </a:ext>
            </a:extLst>
          </p:cNvPr>
          <p:cNvSpPr/>
          <p:nvPr/>
        </p:nvSpPr>
        <p:spPr>
          <a:xfrm>
            <a:off x="9313545" y="5314814"/>
            <a:ext cx="1399612" cy="21448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Slide Number Placeholder 2">
            <a:extLst>
              <a:ext uri="{FF2B5EF4-FFF2-40B4-BE49-F238E27FC236}">
                <a16:creationId xmlns:a16="http://schemas.microsoft.com/office/drawing/2014/main" id="{1163FE7D-A201-EBCF-DE3F-23B4D742266C}"/>
              </a:ext>
            </a:extLst>
          </p:cNvPr>
          <p:cNvSpPr>
            <a:spLocks noGrp="1"/>
          </p:cNvSpPr>
          <p:nvPr>
            <p:ph type="sldNum" sz="quarter" idx="12"/>
          </p:nvPr>
        </p:nvSpPr>
        <p:spPr/>
        <p:txBody>
          <a:bodyPr/>
          <a:lstStyle/>
          <a:p>
            <a:fld id="{678384CA-791C-45F6-AAC4-155E66092AD1}" type="slidenum">
              <a:rPr lang="en-IE" smtClean="0"/>
              <a:t>35</a:t>
            </a:fld>
            <a:endParaRPr lang="en-IE"/>
          </a:p>
        </p:txBody>
      </p:sp>
    </p:spTree>
    <p:extLst>
      <p:ext uri="{BB962C8B-B14F-4D97-AF65-F5344CB8AC3E}">
        <p14:creationId xmlns:p14="http://schemas.microsoft.com/office/powerpoint/2010/main" val="2883517467"/>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27000"/>
          </a:schemeClr>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96D1366-A18B-464C-A8FF-099E65AB4CA2}"/>
              </a:ext>
            </a:extLst>
          </p:cNvPr>
          <p:cNvSpPr txBox="1">
            <a:spLocks/>
          </p:cNvSpPr>
          <p:nvPr/>
        </p:nvSpPr>
        <p:spPr>
          <a:xfrm>
            <a:off x="0" y="4767170"/>
            <a:ext cx="12192000" cy="1709456"/>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IE" sz="2000" dirty="0">
              <a:latin typeface="+mn-lt"/>
            </a:endParaRPr>
          </a:p>
          <a:p>
            <a:r>
              <a:rPr lang="en-IE" sz="2000" b="1" dirty="0">
                <a:latin typeface="+mn-lt"/>
              </a:rPr>
              <a:t>Banner 9 </a:t>
            </a:r>
            <a:r>
              <a:rPr lang="en-IE" sz="2000" dirty="0">
                <a:latin typeface="+mn-lt"/>
              </a:rPr>
              <a:t>– To populate fields, users will have to either select the relevant values from drop-down lists, key in values or select values from a calendar.</a:t>
            </a:r>
          </a:p>
          <a:p>
            <a:endParaRPr lang="en-IE" sz="2000" b="1" dirty="0">
              <a:latin typeface="+mn-lt"/>
            </a:endParaRPr>
          </a:p>
          <a:p>
            <a:r>
              <a:rPr lang="en-IE" sz="2000" b="1" dirty="0">
                <a:latin typeface="+mn-lt"/>
              </a:rPr>
              <a:t>Please Note:</a:t>
            </a:r>
            <a:r>
              <a:rPr lang="en-IE" sz="2000" dirty="0">
                <a:latin typeface="+mn-lt"/>
              </a:rPr>
              <a:t> Some of the columns that were separate in Banner 8 are now concatenated as shown in the first column. </a:t>
            </a:r>
            <a:endParaRPr lang="en-IE" sz="2000" b="1" dirty="0">
              <a:latin typeface="+mn-lt"/>
            </a:endParaRPr>
          </a:p>
        </p:txBody>
      </p:sp>
      <p:sp>
        <p:nvSpPr>
          <p:cNvPr id="39" name="TextBox 38">
            <a:extLst>
              <a:ext uri="{FF2B5EF4-FFF2-40B4-BE49-F238E27FC236}">
                <a16:creationId xmlns:a16="http://schemas.microsoft.com/office/drawing/2014/main" id="{87137C38-2594-459C-B9BF-6EC8FF49F5BA}"/>
              </a:ext>
            </a:extLst>
          </p:cNvPr>
          <p:cNvSpPr txBox="1"/>
          <p:nvPr/>
        </p:nvSpPr>
        <p:spPr>
          <a:xfrm>
            <a:off x="4015660" y="144777"/>
            <a:ext cx="7903013" cy="461665"/>
          </a:xfrm>
          <a:prstGeom prst="rect">
            <a:avLst/>
          </a:prstGeom>
          <a:noFill/>
        </p:spPr>
        <p:txBody>
          <a:bodyPr wrap="square" rtlCol="0">
            <a:spAutoFit/>
          </a:bodyPr>
          <a:lstStyle/>
          <a:p>
            <a:r>
              <a:rPr lang="en-IE" sz="2400" dirty="0">
                <a:solidFill>
                  <a:schemeClr val="accent6"/>
                </a:solidFill>
              </a:rPr>
              <a:t>Populating a field</a:t>
            </a:r>
          </a:p>
        </p:txBody>
      </p:sp>
      <p:grpSp>
        <p:nvGrpSpPr>
          <p:cNvPr id="20" name="Group 19">
            <a:extLst>
              <a:ext uri="{FF2B5EF4-FFF2-40B4-BE49-F238E27FC236}">
                <a16:creationId xmlns:a16="http://schemas.microsoft.com/office/drawing/2014/main" id="{DAF564FA-2A37-4819-AE20-4AFD433BAA0D}"/>
              </a:ext>
            </a:extLst>
          </p:cNvPr>
          <p:cNvGrpSpPr/>
          <p:nvPr/>
        </p:nvGrpSpPr>
        <p:grpSpPr>
          <a:xfrm>
            <a:off x="4244" y="135507"/>
            <a:ext cx="11914429" cy="534520"/>
            <a:chOff x="4244" y="135507"/>
            <a:chExt cx="11914429" cy="534520"/>
          </a:xfrm>
        </p:grpSpPr>
        <p:cxnSp>
          <p:nvCxnSpPr>
            <p:cNvPr id="22" name="Straight Connector 21">
              <a:extLst>
                <a:ext uri="{FF2B5EF4-FFF2-40B4-BE49-F238E27FC236}">
                  <a16:creationId xmlns:a16="http://schemas.microsoft.com/office/drawing/2014/main" id="{F6101F63-05B9-4D0B-B962-BF6DA168183D}"/>
                </a:ext>
              </a:extLst>
            </p:cNvPr>
            <p:cNvCxnSpPr/>
            <p:nvPr/>
          </p:nvCxnSpPr>
          <p:spPr>
            <a:xfrm>
              <a:off x="241300" y="654947"/>
              <a:ext cx="11658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3" name="Picture 22" descr="A close up of a logo&#10;&#10;Description automatically generated">
              <a:extLst>
                <a:ext uri="{FF2B5EF4-FFF2-40B4-BE49-F238E27FC236}">
                  <a16:creationId xmlns:a16="http://schemas.microsoft.com/office/drawing/2014/main" id="{609A3B71-957C-47F8-AD35-2123B2E336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03011" y="160691"/>
              <a:ext cx="2215662" cy="509336"/>
            </a:xfrm>
            <a:prstGeom prst="rect">
              <a:avLst/>
            </a:prstGeom>
          </p:spPr>
        </p:pic>
        <p:sp>
          <p:nvSpPr>
            <p:cNvPr id="24" name="TextBox 23">
              <a:extLst>
                <a:ext uri="{FF2B5EF4-FFF2-40B4-BE49-F238E27FC236}">
                  <a16:creationId xmlns:a16="http://schemas.microsoft.com/office/drawing/2014/main" id="{51730E65-16F7-49C8-9F9C-431F9F92E936}"/>
                </a:ext>
              </a:extLst>
            </p:cNvPr>
            <p:cNvSpPr txBox="1"/>
            <p:nvPr/>
          </p:nvSpPr>
          <p:spPr>
            <a:xfrm>
              <a:off x="4244" y="135507"/>
              <a:ext cx="4794090" cy="461665"/>
            </a:xfrm>
            <a:prstGeom prst="rect">
              <a:avLst/>
            </a:prstGeom>
            <a:noFill/>
          </p:spPr>
          <p:txBody>
            <a:bodyPr wrap="square" rtlCol="0">
              <a:spAutoFit/>
            </a:bodyPr>
            <a:lstStyle>
              <a:defPPr>
                <a:defRPr lang="en-US"/>
              </a:defPPr>
              <a:lvl1pPr>
                <a:defRPr sz="2400">
                  <a:solidFill>
                    <a:schemeClr val="accent6"/>
                  </a:solidFill>
                </a:defRPr>
              </a:lvl1pPr>
            </a:lstStyle>
            <a:p>
              <a:r>
                <a:rPr lang="en-IE" dirty="0"/>
                <a:t>General Differences (Custom) - </a:t>
              </a:r>
            </a:p>
          </p:txBody>
        </p:sp>
      </p:grpSp>
      <p:pic>
        <p:nvPicPr>
          <p:cNvPr id="6" name="Picture 5">
            <a:extLst>
              <a:ext uri="{FF2B5EF4-FFF2-40B4-BE49-F238E27FC236}">
                <a16:creationId xmlns:a16="http://schemas.microsoft.com/office/drawing/2014/main" id="{35518EAB-D0E4-31D8-3826-B8547B6586DF}"/>
              </a:ext>
            </a:extLst>
          </p:cNvPr>
          <p:cNvPicPr>
            <a:picLocks noChangeAspect="1"/>
          </p:cNvPicPr>
          <p:nvPr/>
        </p:nvPicPr>
        <p:blipFill>
          <a:blip r:embed="rId5"/>
          <a:stretch>
            <a:fillRect/>
          </a:stretch>
        </p:blipFill>
        <p:spPr>
          <a:xfrm>
            <a:off x="241300" y="750983"/>
            <a:ext cx="11243188" cy="3950310"/>
          </a:xfrm>
          <a:prstGeom prst="rect">
            <a:avLst/>
          </a:prstGeom>
        </p:spPr>
      </p:pic>
      <p:sp>
        <p:nvSpPr>
          <p:cNvPr id="3" name="Slide Number Placeholder 2">
            <a:extLst>
              <a:ext uri="{FF2B5EF4-FFF2-40B4-BE49-F238E27FC236}">
                <a16:creationId xmlns:a16="http://schemas.microsoft.com/office/drawing/2014/main" id="{1093AF30-06D8-C414-AA68-A5D3349B1DC3}"/>
              </a:ext>
            </a:extLst>
          </p:cNvPr>
          <p:cNvSpPr>
            <a:spLocks noGrp="1"/>
          </p:cNvSpPr>
          <p:nvPr>
            <p:ph type="sldNum" sz="quarter" idx="12"/>
          </p:nvPr>
        </p:nvSpPr>
        <p:spPr/>
        <p:txBody>
          <a:bodyPr/>
          <a:lstStyle/>
          <a:p>
            <a:fld id="{678384CA-791C-45F6-AAC4-155E66092AD1}" type="slidenum">
              <a:rPr lang="en-IE" smtClean="0"/>
              <a:t>36</a:t>
            </a:fld>
            <a:endParaRPr lang="en-IE"/>
          </a:p>
        </p:txBody>
      </p:sp>
    </p:spTree>
    <p:extLst>
      <p:ext uri="{BB962C8B-B14F-4D97-AF65-F5344CB8AC3E}">
        <p14:creationId xmlns:p14="http://schemas.microsoft.com/office/powerpoint/2010/main" val="1643680651"/>
      </p:ext>
    </p:extLst>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27000"/>
          </a:schemeClr>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96D1366-A18B-464C-A8FF-099E65AB4CA2}"/>
              </a:ext>
            </a:extLst>
          </p:cNvPr>
          <p:cNvSpPr txBox="1">
            <a:spLocks/>
          </p:cNvSpPr>
          <p:nvPr/>
        </p:nvSpPr>
        <p:spPr>
          <a:xfrm>
            <a:off x="0" y="4894496"/>
            <a:ext cx="10881932" cy="1709456"/>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2000" b="1" dirty="0">
                <a:latin typeface="+mn-lt"/>
              </a:rPr>
              <a:t>Banner 8 –</a:t>
            </a:r>
            <a:r>
              <a:rPr lang="en-IE" sz="2000" dirty="0">
                <a:latin typeface="+mn-lt"/>
              </a:rPr>
              <a:t> To close a custom page, users would click the ‘X’ button/icon.</a:t>
            </a:r>
          </a:p>
          <a:p>
            <a:endParaRPr lang="en-IE" sz="2000" b="1" dirty="0">
              <a:latin typeface="+mn-lt"/>
            </a:endParaRPr>
          </a:p>
          <a:p>
            <a:r>
              <a:rPr lang="en-IE" sz="2000" b="1" dirty="0">
                <a:latin typeface="+mn-lt"/>
              </a:rPr>
              <a:t>Banner 9 </a:t>
            </a:r>
            <a:r>
              <a:rPr lang="en-IE" sz="2000" dirty="0">
                <a:latin typeface="+mn-lt"/>
              </a:rPr>
              <a:t>– To close a custom page, users will now have two options. Click on: </a:t>
            </a:r>
          </a:p>
          <a:p>
            <a:pPr marL="742950" lvl="1" indent="-285750" algn="just">
              <a:lnSpc>
                <a:spcPct val="115000"/>
              </a:lnSpc>
              <a:buFont typeface="Courier New" panose="02070309020205020404" pitchFamily="49" charset="0"/>
              <a:buChar char="o"/>
            </a:pPr>
            <a:r>
              <a:rPr lang="en-IE" sz="2000" dirty="0">
                <a:effectLst/>
                <a:latin typeface="Calibri" panose="020F0502020204030204" pitchFamily="34" charset="0"/>
                <a:ea typeface="Calibri" panose="020F0502020204030204" pitchFamily="34" charset="0"/>
                <a:cs typeface="Times New Roman" panose="02020603050405020304" pitchFamily="18" charset="0"/>
              </a:rPr>
              <a:t>Your logo on the page</a:t>
            </a:r>
            <a:r>
              <a:rPr lang="en-IE" sz="2000" b="1" dirty="0">
                <a:effectLst/>
                <a:latin typeface="Calibri" panose="020F0502020204030204" pitchFamily="34" charset="0"/>
                <a:ea typeface="Calibri" panose="020F0502020204030204" pitchFamily="34" charset="0"/>
                <a:cs typeface="Times New Roman" panose="02020603050405020304" pitchFamily="18" charset="0"/>
              </a:rPr>
              <a:t> OR</a:t>
            </a:r>
          </a:p>
          <a:p>
            <a:pPr marL="742950" lvl="1" indent="-285750" algn="just">
              <a:lnSpc>
                <a:spcPct val="115000"/>
              </a:lnSpc>
              <a:spcAft>
                <a:spcPts val="800"/>
              </a:spcAft>
              <a:buFont typeface="Courier New" panose="02070309020205020404" pitchFamily="49" charset="0"/>
              <a:buChar char="o"/>
            </a:pPr>
            <a:r>
              <a:rPr lang="en-IE" sz="2000" dirty="0">
                <a:effectLst/>
                <a:latin typeface="Calibri" panose="020F0502020204030204" pitchFamily="34" charset="0"/>
                <a:ea typeface="Calibri" panose="020F0502020204030204" pitchFamily="34" charset="0"/>
                <a:cs typeface="Times New Roman" panose="02020603050405020304" pitchFamily="18" charset="0"/>
              </a:rPr>
              <a:t>Home icon on the menu to the left of the page.</a:t>
            </a:r>
          </a:p>
          <a:p>
            <a:pPr algn="just">
              <a:lnSpc>
                <a:spcPct val="115000"/>
              </a:lnSpc>
              <a:spcAft>
                <a:spcPts val="800"/>
              </a:spcAft>
            </a:pPr>
            <a:r>
              <a:rPr lang="en-IE" sz="1800" b="1" dirty="0">
                <a:latin typeface="Calibri" panose="020F0502020204030204" pitchFamily="34" charset="0"/>
                <a:ea typeface="Calibri" panose="020F0502020204030204" pitchFamily="34" charset="0"/>
                <a:cs typeface="Times New Roman" panose="02020603050405020304" pitchFamily="18" charset="0"/>
              </a:rPr>
              <a:t>Please Note: </a:t>
            </a:r>
            <a:r>
              <a:rPr lang="en-IE" sz="1800" dirty="0">
                <a:latin typeface="Calibri" panose="020F0502020204030204" pitchFamily="34" charset="0"/>
                <a:ea typeface="Calibri" panose="020F0502020204030204" pitchFamily="34" charset="0"/>
                <a:cs typeface="Times New Roman" panose="02020603050405020304" pitchFamily="18" charset="0"/>
              </a:rPr>
              <a:t>This brings you to the Home page of Application Navigator. The page will continue to be open in the background.</a:t>
            </a:r>
            <a:endParaRPr lang="en-IE" sz="18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IE" sz="2000" dirty="0">
              <a:latin typeface="+mn-lt"/>
            </a:endParaRPr>
          </a:p>
        </p:txBody>
      </p:sp>
      <p:sp>
        <p:nvSpPr>
          <p:cNvPr id="39" name="TextBox 38">
            <a:extLst>
              <a:ext uri="{FF2B5EF4-FFF2-40B4-BE49-F238E27FC236}">
                <a16:creationId xmlns:a16="http://schemas.microsoft.com/office/drawing/2014/main" id="{87137C38-2594-459C-B9BF-6EC8FF49F5BA}"/>
              </a:ext>
            </a:extLst>
          </p:cNvPr>
          <p:cNvSpPr txBox="1"/>
          <p:nvPr/>
        </p:nvSpPr>
        <p:spPr>
          <a:xfrm>
            <a:off x="4015660" y="144777"/>
            <a:ext cx="7903013" cy="461665"/>
          </a:xfrm>
          <a:prstGeom prst="rect">
            <a:avLst/>
          </a:prstGeom>
          <a:noFill/>
        </p:spPr>
        <p:txBody>
          <a:bodyPr wrap="square" rtlCol="0">
            <a:spAutoFit/>
          </a:bodyPr>
          <a:lstStyle/>
          <a:p>
            <a:r>
              <a:rPr lang="en-IE" sz="2400" dirty="0">
                <a:solidFill>
                  <a:schemeClr val="accent6"/>
                </a:solidFill>
              </a:rPr>
              <a:t>Close a Page (form)</a:t>
            </a:r>
          </a:p>
        </p:txBody>
      </p:sp>
      <p:grpSp>
        <p:nvGrpSpPr>
          <p:cNvPr id="20" name="Group 19">
            <a:extLst>
              <a:ext uri="{FF2B5EF4-FFF2-40B4-BE49-F238E27FC236}">
                <a16:creationId xmlns:a16="http://schemas.microsoft.com/office/drawing/2014/main" id="{DAF564FA-2A37-4819-AE20-4AFD433BAA0D}"/>
              </a:ext>
            </a:extLst>
          </p:cNvPr>
          <p:cNvGrpSpPr/>
          <p:nvPr/>
        </p:nvGrpSpPr>
        <p:grpSpPr>
          <a:xfrm>
            <a:off x="4244" y="135507"/>
            <a:ext cx="11914429" cy="534520"/>
            <a:chOff x="4244" y="135507"/>
            <a:chExt cx="11914429" cy="534520"/>
          </a:xfrm>
        </p:grpSpPr>
        <p:cxnSp>
          <p:nvCxnSpPr>
            <p:cNvPr id="22" name="Straight Connector 21">
              <a:extLst>
                <a:ext uri="{FF2B5EF4-FFF2-40B4-BE49-F238E27FC236}">
                  <a16:creationId xmlns:a16="http://schemas.microsoft.com/office/drawing/2014/main" id="{F6101F63-05B9-4D0B-B962-BF6DA168183D}"/>
                </a:ext>
              </a:extLst>
            </p:cNvPr>
            <p:cNvCxnSpPr/>
            <p:nvPr/>
          </p:nvCxnSpPr>
          <p:spPr>
            <a:xfrm>
              <a:off x="241300" y="654947"/>
              <a:ext cx="11658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3" name="Picture 22" descr="A close up of a logo&#10;&#10;Description automatically generated">
              <a:extLst>
                <a:ext uri="{FF2B5EF4-FFF2-40B4-BE49-F238E27FC236}">
                  <a16:creationId xmlns:a16="http://schemas.microsoft.com/office/drawing/2014/main" id="{609A3B71-957C-47F8-AD35-2123B2E336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03011" y="160691"/>
              <a:ext cx="2215662" cy="509336"/>
            </a:xfrm>
            <a:prstGeom prst="rect">
              <a:avLst/>
            </a:prstGeom>
          </p:spPr>
        </p:pic>
        <p:sp>
          <p:nvSpPr>
            <p:cNvPr id="24" name="TextBox 23">
              <a:extLst>
                <a:ext uri="{FF2B5EF4-FFF2-40B4-BE49-F238E27FC236}">
                  <a16:creationId xmlns:a16="http://schemas.microsoft.com/office/drawing/2014/main" id="{51730E65-16F7-49C8-9F9C-431F9F92E936}"/>
                </a:ext>
              </a:extLst>
            </p:cNvPr>
            <p:cNvSpPr txBox="1"/>
            <p:nvPr/>
          </p:nvSpPr>
          <p:spPr>
            <a:xfrm>
              <a:off x="4244" y="135507"/>
              <a:ext cx="4794090" cy="461665"/>
            </a:xfrm>
            <a:prstGeom prst="rect">
              <a:avLst/>
            </a:prstGeom>
            <a:noFill/>
          </p:spPr>
          <p:txBody>
            <a:bodyPr wrap="square" rtlCol="0">
              <a:spAutoFit/>
            </a:bodyPr>
            <a:lstStyle>
              <a:defPPr>
                <a:defRPr lang="en-US"/>
              </a:defPPr>
              <a:lvl1pPr>
                <a:defRPr sz="2400">
                  <a:solidFill>
                    <a:schemeClr val="accent6"/>
                  </a:solidFill>
                </a:defRPr>
              </a:lvl1pPr>
            </a:lstStyle>
            <a:p>
              <a:r>
                <a:rPr lang="en-IE" dirty="0"/>
                <a:t>General Differences (Custom) - </a:t>
              </a:r>
            </a:p>
          </p:txBody>
        </p:sp>
      </p:grpSp>
      <p:pic>
        <p:nvPicPr>
          <p:cNvPr id="4" name="Picture 3">
            <a:extLst>
              <a:ext uri="{FF2B5EF4-FFF2-40B4-BE49-F238E27FC236}">
                <a16:creationId xmlns:a16="http://schemas.microsoft.com/office/drawing/2014/main" id="{793C5A71-600C-BCFE-A929-6429B014FA99}"/>
              </a:ext>
            </a:extLst>
          </p:cNvPr>
          <p:cNvPicPr>
            <a:picLocks noChangeAspect="1"/>
          </p:cNvPicPr>
          <p:nvPr/>
        </p:nvPicPr>
        <p:blipFill>
          <a:blip r:embed="rId5"/>
          <a:stretch>
            <a:fillRect/>
          </a:stretch>
        </p:blipFill>
        <p:spPr>
          <a:xfrm>
            <a:off x="283945" y="782758"/>
            <a:ext cx="9419066" cy="1504273"/>
          </a:xfrm>
          <a:prstGeom prst="rect">
            <a:avLst/>
          </a:prstGeom>
        </p:spPr>
      </p:pic>
      <p:pic>
        <p:nvPicPr>
          <p:cNvPr id="3" name="Picture 2">
            <a:extLst>
              <a:ext uri="{FF2B5EF4-FFF2-40B4-BE49-F238E27FC236}">
                <a16:creationId xmlns:a16="http://schemas.microsoft.com/office/drawing/2014/main" id="{FCF9AAE7-EB10-95B3-5143-C1DCB666655A}"/>
              </a:ext>
            </a:extLst>
          </p:cNvPr>
          <p:cNvPicPr>
            <a:picLocks noChangeAspect="1"/>
          </p:cNvPicPr>
          <p:nvPr/>
        </p:nvPicPr>
        <p:blipFill>
          <a:blip r:embed="rId6"/>
          <a:stretch>
            <a:fillRect/>
          </a:stretch>
        </p:blipFill>
        <p:spPr>
          <a:xfrm>
            <a:off x="925410" y="2478342"/>
            <a:ext cx="10613121" cy="1704665"/>
          </a:xfrm>
          <a:prstGeom prst="rect">
            <a:avLst/>
          </a:prstGeom>
        </p:spPr>
      </p:pic>
      <p:cxnSp>
        <p:nvCxnSpPr>
          <p:cNvPr id="16" name="Straight Arrow Connector 15">
            <a:extLst>
              <a:ext uri="{FF2B5EF4-FFF2-40B4-BE49-F238E27FC236}">
                <a16:creationId xmlns:a16="http://schemas.microsoft.com/office/drawing/2014/main" id="{70060598-6BAC-E221-4725-4EDEC77E8FF7}"/>
              </a:ext>
            </a:extLst>
          </p:cNvPr>
          <p:cNvCxnSpPr>
            <a:cxnSpLocks/>
          </p:cNvCxnSpPr>
          <p:nvPr/>
        </p:nvCxnSpPr>
        <p:spPr>
          <a:xfrm flipH="1">
            <a:off x="1919111" y="1494411"/>
            <a:ext cx="4831645" cy="1124611"/>
          </a:xfrm>
          <a:prstGeom prst="straightConnector1">
            <a:avLst/>
          </a:prstGeom>
          <a:ln w="76200">
            <a:solidFill>
              <a:srgbClr val="FF0000">
                <a:alpha val="60000"/>
              </a:srgb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96266A6-E059-B008-CB45-B68F951AC251}"/>
              </a:ext>
            </a:extLst>
          </p:cNvPr>
          <p:cNvCxnSpPr>
            <a:cxnSpLocks/>
          </p:cNvCxnSpPr>
          <p:nvPr/>
        </p:nvCxnSpPr>
        <p:spPr>
          <a:xfrm flipH="1">
            <a:off x="1365956" y="1494411"/>
            <a:ext cx="5384800" cy="1451989"/>
          </a:xfrm>
          <a:prstGeom prst="straightConnector1">
            <a:avLst/>
          </a:prstGeom>
          <a:ln w="76200">
            <a:solidFill>
              <a:srgbClr val="FF0000">
                <a:alpha val="60000"/>
              </a:srgb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2471F5E3-4FF6-4177-DB0E-8F9896E82819}"/>
              </a:ext>
            </a:extLst>
          </p:cNvPr>
          <p:cNvSpPr>
            <a:spLocks noGrp="1"/>
          </p:cNvSpPr>
          <p:nvPr>
            <p:ph type="sldNum" sz="quarter" idx="12"/>
          </p:nvPr>
        </p:nvSpPr>
        <p:spPr/>
        <p:txBody>
          <a:bodyPr/>
          <a:lstStyle/>
          <a:p>
            <a:fld id="{678384CA-791C-45F6-AAC4-155E66092AD1}" type="slidenum">
              <a:rPr lang="en-IE" smtClean="0"/>
              <a:t>37</a:t>
            </a:fld>
            <a:endParaRPr lang="en-IE"/>
          </a:p>
        </p:txBody>
      </p:sp>
    </p:spTree>
    <p:extLst>
      <p:ext uri="{BB962C8B-B14F-4D97-AF65-F5344CB8AC3E}">
        <p14:creationId xmlns:p14="http://schemas.microsoft.com/office/powerpoint/2010/main" val="1140317244"/>
      </p:ext>
    </p:extLst>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27000"/>
          </a:schemeClr>
        </a:solidFill>
        <a:effectLst/>
      </p:bgPr>
    </p:bg>
    <p:spTree>
      <p:nvGrpSpPr>
        <p:cNvPr id="1" name=""/>
        <p:cNvGrpSpPr/>
        <p:nvPr/>
      </p:nvGrpSpPr>
      <p:grpSpPr>
        <a:xfrm>
          <a:off x="0" y="0"/>
          <a:ext cx="0" cy="0"/>
          <a:chOff x="0" y="0"/>
          <a:chExt cx="0" cy="0"/>
        </a:xfrm>
      </p:grpSpPr>
      <p:sp>
        <p:nvSpPr>
          <p:cNvPr id="39" name="TextBox 38">
            <a:extLst>
              <a:ext uri="{FF2B5EF4-FFF2-40B4-BE49-F238E27FC236}">
                <a16:creationId xmlns:a16="http://schemas.microsoft.com/office/drawing/2014/main" id="{87137C38-2594-459C-B9BF-6EC8FF49F5BA}"/>
              </a:ext>
            </a:extLst>
          </p:cNvPr>
          <p:cNvSpPr txBox="1"/>
          <p:nvPr/>
        </p:nvSpPr>
        <p:spPr>
          <a:xfrm>
            <a:off x="4015660" y="144777"/>
            <a:ext cx="7903013" cy="461665"/>
          </a:xfrm>
          <a:prstGeom prst="rect">
            <a:avLst/>
          </a:prstGeom>
          <a:noFill/>
        </p:spPr>
        <p:txBody>
          <a:bodyPr wrap="square" rtlCol="0">
            <a:spAutoFit/>
          </a:bodyPr>
          <a:lstStyle/>
          <a:p>
            <a:r>
              <a:rPr lang="en-IE" sz="2400" dirty="0">
                <a:solidFill>
                  <a:schemeClr val="accent6"/>
                </a:solidFill>
              </a:rPr>
              <a:t>SZIDIGT – Viewing Errors</a:t>
            </a:r>
          </a:p>
        </p:txBody>
      </p:sp>
      <p:grpSp>
        <p:nvGrpSpPr>
          <p:cNvPr id="20" name="Group 19">
            <a:extLst>
              <a:ext uri="{FF2B5EF4-FFF2-40B4-BE49-F238E27FC236}">
                <a16:creationId xmlns:a16="http://schemas.microsoft.com/office/drawing/2014/main" id="{DAF564FA-2A37-4819-AE20-4AFD433BAA0D}"/>
              </a:ext>
            </a:extLst>
          </p:cNvPr>
          <p:cNvGrpSpPr/>
          <p:nvPr/>
        </p:nvGrpSpPr>
        <p:grpSpPr>
          <a:xfrm>
            <a:off x="4244" y="135507"/>
            <a:ext cx="11914429" cy="534520"/>
            <a:chOff x="4244" y="135507"/>
            <a:chExt cx="11914429" cy="534520"/>
          </a:xfrm>
        </p:grpSpPr>
        <p:cxnSp>
          <p:nvCxnSpPr>
            <p:cNvPr id="22" name="Straight Connector 21">
              <a:extLst>
                <a:ext uri="{FF2B5EF4-FFF2-40B4-BE49-F238E27FC236}">
                  <a16:creationId xmlns:a16="http://schemas.microsoft.com/office/drawing/2014/main" id="{F6101F63-05B9-4D0B-B962-BF6DA168183D}"/>
                </a:ext>
              </a:extLst>
            </p:cNvPr>
            <p:cNvCxnSpPr/>
            <p:nvPr/>
          </p:nvCxnSpPr>
          <p:spPr>
            <a:xfrm>
              <a:off x="241300" y="654947"/>
              <a:ext cx="11658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3" name="Picture 22" descr="A close up of a logo&#10;&#10;Description automatically generated">
              <a:extLst>
                <a:ext uri="{FF2B5EF4-FFF2-40B4-BE49-F238E27FC236}">
                  <a16:creationId xmlns:a16="http://schemas.microsoft.com/office/drawing/2014/main" id="{609A3B71-957C-47F8-AD35-2123B2E336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03011" y="160691"/>
              <a:ext cx="2215662" cy="509336"/>
            </a:xfrm>
            <a:prstGeom prst="rect">
              <a:avLst/>
            </a:prstGeom>
          </p:spPr>
        </p:pic>
        <p:sp>
          <p:nvSpPr>
            <p:cNvPr id="24" name="TextBox 23">
              <a:extLst>
                <a:ext uri="{FF2B5EF4-FFF2-40B4-BE49-F238E27FC236}">
                  <a16:creationId xmlns:a16="http://schemas.microsoft.com/office/drawing/2014/main" id="{51730E65-16F7-49C8-9F9C-431F9F92E936}"/>
                </a:ext>
              </a:extLst>
            </p:cNvPr>
            <p:cNvSpPr txBox="1"/>
            <p:nvPr/>
          </p:nvSpPr>
          <p:spPr>
            <a:xfrm>
              <a:off x="4244" y="135507"/>
              <a:ext cx="4794090" cy="461665"/>
            </a:xfrm>
            <a:prstGeom prst="rect">
              <a:avLst/>
            </a:prstGeom>
            <a:noFill/>
          </p:spPr>
          <p:txBody>
            <a:bodyPr wrap="square" rtlCol="0">
              <a:spAutoFit/>
            </a:bodyPr>
            <a:lstStyle>
              <a:defPPr>
                <a:defRPr lang="en-US"/>
              </a:defPPr>
              <a:lvl1pPr>
                <a:defRPr sz="2400">
                  <a:solidFill>
                    <a:schemeClr val="accent6"/>
                  </a:solidFill>
                </a:defRPr>
              </a:lvl1pPr>
            </a:lstStyle>
            <a:p>
              <a:r>
                <a:rPr lang="en-IE" dirty="0"/>
                <a:t>General Differences (Custom) - </a:t>
              </a:r>
            </a:p>
          </p:txBody>
        </p:sp>
      </p:grpSp>
      <p:sp>
        <p:nvSpPr>
          <p:cNvPr id="15" name="Title 1">
            <a:extLst>
              <a:ext uri="{FF2B5EF4-FFF2-40B4-BE49-F238E27FC236}">
                <a16:creationId xmlns:a16="http://schemas.microsoft.com/office/drawing/2014/main" id="{620DFCC6-3BDD-D7D3-C81C-C742A2333C8E}"/>
              </a:ext>
            </a:extLst>
          </p:cNvPr>
          <p:cNvSpPr txBox="1">
            <a:spLocks/>
          </p:cNvSpPr>
          <p:nvPr/>
        </p:nvSpPr>
        <p:spPr>
          <a:xfrm>
            <a:off x="305383" y="415359"/>
            <a:ext cx="8985902" cy="1709456"/>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2000" b="1" dirty="0">
                <a:latin typeface="+mn-lt"/>
              </a:rPr>
              <a:t>Banner 8 –</a:t>
            </a:r>
            <a:r>
              <a:rPr lang="en-IE" sz="2000" dirty="0">
                <a:latin typeface="+mn-lt"/>
              </a:rPr>
              <a:t> Any errors encountered were displayed on the same row as Doc UID Student ID, First Name, Last Name of a student.</a:t>
            </a:r>
            <a:endParaRPr lang="en-IE"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itle 1">
            <a:extLst>
              <a:ext uri="{FF2B5EF4-FFF2-40B4-BE49-F238E27FC236}">
                <a16:creationId xmlns:a16="http://schemas.microsoft.com/office/drawing/2014/main" id="{C50A6CAC-A980-6BA3-4631-32D58F038D35}"/>
              </a:ext>
            </a:extLst>
          </p:cNvPr>
          <p:cNvSpPr txBox="1">
            <a:spLocks/>
          </p:cNvSpPr>
          <p:nvPr/>
        </p:nvSpPr>
        <p:spPr>
          <a:xfrm>
            <a:off x="305383" y="5016446"/>
            <a:ext cx="11886617" cy="1709456"/>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2000" b="1" dirty="0">
                <a:latin typeface="+mn-lt"/>
              </a:rPr>
              <a:t>Banner 9 –</a:t>
            </a:r>
            <a:r>
              <a:rPr lang="en-IE" sz="2000" dirty="0">
                <a:latin typeface="+mn-lt"/>
              </a:rPr>
              <a:t> </a:t>
            </a:r>
            <a:r>
              <a:rPr lang="en-IE" sz="2000" dirty="0">
                <a:effectLst/>
                <a:latin typeface="Calibri" panose="020F0502020204030204" pitchFamily="34" charset="0"/>
                <a:ea typeface="Calibri" panose="020F0502020204030204" pitchFamily="34" charset="0"/>
                <a:cs typeface="Times New Roman" panose="02020603050405020304" pitchFamily="18" charset="0"/>
              </a:rPr>
              <a:t>To see if there is an error associated with a student, users must click on a student’s record. </a:t>
            </a:r>
          </a:p>
          <a:p>
            <a:r>
              <a:rPr lang="en-IE" sz="2000" dirty="0">
                <a:effectLst/>
                <a:latin typeface="Calibri" panose="020F0502020204030204" pitchFamily="34" charset="0"/>
                <a:ea typeface="Calibri" panose="020F0502020204030204" pitchFamily="34" charset="0"/>
                <a:cs typeface="Times New Roman" panose="02020603050405020304" pitchFamily="18" charset="0"/>
              </a:rPr>
              <a:t>The error, email address, programme, document, status fields will appear on the bottom of the page. (Please make sure that the “Per Page” setting is set to below 50) </a:t>
            </a:r>
          </a:p>
          <a:p>
            <a:endParaRPr lang="en-IE" sz="18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38B35896-BE8B-E127-9F2F-1758C287762C}"/>
              </a:ext>
            </a:extLst>
          </p:cNvPr>
          <p:cNvPicPr>
            <a:picLocks noChangeAspect="1"/>
          </p:cNvPicPr>
          <p:nvPr/>
        </p:nvPicPr>
        <p:blipFill>
          <a:blip r:embed="rId5"/>
          <a:stretch>
            <a:fillRect/>
          </a:stretch>
        </p:blipFill>
        <p:spPr>
          <a:xfrm>
            <a:off x="1563511" y="1716079"/>
            <a:ext cx="9064978" cy="3425841"/>
          </a:xfrm>
          <a:prstGeom prst="rect">
            <a:avLst/>
          </a:prstGeom>
        </p:spPr>
      </p:pic>
      <p:sp>
        <p:nvSpPr>
          <p:cNvPr id="7" name="Rectangle 6">
            <a:extLst>
              <a:ext uri="{FF2B5EF4-FFF2-40B4-BE49-F238E27FC236}">
                <a16:creationId xmlns:a16="http://schemas.microsoft.com/office/drawing/2014/main" id="{F49E5B3D-3688-0D22-ABAD-6D3279BBCCA9}"/>
              </a:ext>
            </a:extLst>
          </p:cNvPr>
          <p:cNvSpPr/>
          <p:nvPr/>
        </p:nvSpPr>
        <p:spPr>
          <a:xfrm>
            <a:off x="1501422" y="4402668"/>
            <a:ext cx="9166578" cy="40873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Slide Number Placeholder 2">
            <a:extLst>
              <a:ext uri="{FF2B5EF4-FFF2-40B4-BE49-F238E27FC236}">
                <a16:creationId xmlns:a16="http://schemas.microsoft.com/office/drawing/2014/main" id="{A4A30CD0-F301-B67D-8589-1380275B3A4D}"/>
              </a:ext>
            </a:extLst>
          </p:cNvPr>
          <p:cNvSpPr>
            <a:spLocks noGrp="1"/>
          </p:cNvSpPr>
          <p:nvPr>
            <p:ph type="sldNum" sz="quarter" idx="12"/>
          </p:nvPr>
        </p:nvSpPr>
        <p:spPr/>
        <p:txBody>
          <a:bodyPr/>
          <a:lstStyle/>
          <a:p>
            <a:fld id="{678384CA-791C-45F6-AAC4-155E66092AD1}" type="slidenum">
              <a:rPr lang="en-IE" smtClean="0"/>
              <a:t>38</a:t>
            </a:fld>
            <a:endParaRPr lang="en-IE"/>
          </a:p>
        </p:txBody>
      </p:sp>
    </p:spTree>
    <p:extLst>
      <p:ext uri="{BB962C8B-B14F-4D97-AF65-F5344CB8AC3E}">
        <p14:creationId xmlns:p14="http://schemas.microsoft.com/office/powerpoint/2010/main" val="3297827998"/>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7420BED-8D35-4E76-AE26-4D0208394F88}"/>
              </a:ext>
            </a:extLst>
          </p:cNvPr>
          <p:cNvSpPr>
            <a:spLocks noGrp="1"/>
          </p:cNvSpPr>
          <p:nvPr>
            <p:ph type="title"/>
          </p:nvPr>
        </p:nvSpPr>
        <p:spPr>
          <a:xfrm>
            <a:off x="3151306" y="1891944"/>
            <a:ext cx="8667309" cy="1325563"/>
          </a:xfrm>
        </p:spPr>
        <p:txBody>
          <a:bodyPr vert="horz" lIns="91440" tIns="45720" rIns="91440" bIns="45720" rtlCol="0">
            <a:normAutofit/>
          </a:bodyPr>
          <a:lstStyle/>
          <a:p>
            <a:pPr algn="r"/>
            <a:r>
              <a:rPr lang="en-IE" b="1" dirty="0">
                <a:solidFill>
                  <a:schemeClr val="accent6">
                    <a:lumMod val="75000"/>
                  </a:schemeClr>
                </a:solidFill>
              </a:rPr>
              <a:t>New to Navigation</a:t>
            </a:r>
          </a:p>
        </p:txBody>
      </p:sp>
      <p:pic>
        <p:nvPicPr>
          <p:cNvPr id="10" name="Picture 9" descr="A close up of a logo&#10;&#10;Description automatically generated">
            <a:extLst>
              <a:ext uri="{FF2B5EF4-FFF2-40B4-BE49-F238E27FC236}">
                <a16:creationId xmlns:a16="http://schemas.microsoft.com/office/drawing/2014/main" id="{907CF57A-2B71-4A5C-868F-30BC7EA727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24874" y="5773734"/>
            <a:ext cx="3293741" cy="757165"/>
          </a:xfrm>
          <a:prstGeom prst="rect">
            <a:avLst/>
          </a:prstGeom>
        </p:spPr>
      </p:pic>
      <p:sp>
        <p:nvSpPr>
          <p:cNvPr id="3" name="Slide Number Placeholder 2">
            <a:extLst>
              <a:ext uri="{FF2B5EF4-FFF2-40B4-BE49-F238E27FC236}">
                <a16:creationId xmlns:a16="http://schemas.microsoft.com/office/drawing/2014/main" id="{C0631044-23FE-8C01-BE2C-D55255577B25}"/>
              </a:ext>
            </a:extLst>
          </p:cNvPr>
          <p:cNvSpPr>
            <a:spLocks noGrp="1"/>
          </p:cNvSpPr>
          <p:nvPr>
            <p:ph type="sldNum" sz="quarter" idx="12"/>
          </p:nvPr>
        </p:nvSpPr>
        <p:spPr/>
        <p:txBody>
          <a:bodyPr/>
          <a:lstStyle/>
          <a:p>
            <a:fld id="{678384CA-791C-45F6-AAC4-155E66092AD1}" type="slidenum">
              <a:rPr lang="en-IE" smtClean="0"/>
              <a:t>39</a:t>
            </a:fld>
            <a:endParaRPr lang="en-IE"/>
          </a:p>
        </p:txBody>
      </p:sp>
    </p:spTree>
    <p:extLst>
      <p:ext uri="{BB962C8B-B14F-4D97-AF65-F5344CB8AC3E}">
        <p14:creationId xmlns:p14="http://schemas.microsoft.com/office/powerpoint/2010/main" val="2555439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27000"/>
          </a:schemeClr>
        </a:solid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ADBE09E6-9C45-4143-A903-3E29ADAA43D0}"/>
              </a:ext>
            </a:extLst>
          </p:cNvPr>
          <p:cNvPicPr>
            <a:picLocks noChangeAspect="1"/>
          </p:cNvPicPr>
          <p:nvPr/>
        </p:nvPicPr>
        <p:blipFill rotWithShape="1">
          <a:blip r:embed="rId3"/>
          <a:srcRect r="89217" b="31961"/>
          <a:stretch/>
        </p:blipFill>
        <p:spPr>
          <a:xfrm>
            <a:off x="6201131" y="1537372"/>
            <a:ext cx="832813" cy="3228715"/>
          </a:xfrm>
          <a:prstGeom prst="rect">
            <a:avLst/>
          </a:prstGeom>
        </p:spPr>
      </p:pic>
      <p:sp>
        <p:nvSpPr>
          <p:cNvPr id="9" name="Title 1">
            <a:extLst>
              <a:ext uri="{FF2B5EF4-FFF2-40B4-BE49-F238E27FC236}">
                <a16:creationId xmlns:a16="http://schemas.microsoft.com/office/drawing/2014/main" id="{59BED83E-77FA-4686-B8B2-3CEB91EB0A0D}"/>
              </a:ext>
            </a:extLst>
          </p:cNvPr>
          <p:cNvSpPr txBox="1">
            <a:spLocks/>
          </p:cNvSpPr>
          <p:nvPr/>
        </p:nvSpPr>
        <p:spPr>
          <a:xfrm>
            <a:off x="82554" y="4696061"/>
            <a:ext cx="6074040" cy="7316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2000" dirty="0">
                <a:latin typeface="+mn-lt"/>
              </a:rPr>
              <a:t>Menu Navigation is now just a part of the Landing Page menu under Applications.</a:t>
            </a:r>
          </a:p>
          <a:p>
            <a:endParaRPr lang="en-IE" sz="2000" dirty="0">
              <a:latin typeface="+mn-lt"/>
            </a:endParaRPr>
          </a:p>
          <a:p>
            <a:r>
              <a:rPr lang="en-IE" sz="2000" dirty="0">
                <a:latin typeface="+mn-lt"/>
              </a:rPr>
              <a:t>To access Applications: Press CTRL+M or click the icon shown by the red arrow.</a:t>
            </a:r>
          </a:p>
          <a:p>
            <a:endParaRPr lang="en-IE" sz="2000" dirty="0">
              <a:latin typeface="+mn-lt"/>
            </a:endParaRPr>
          </a:p>
          <a:p>
            <a:r>
              <a:rPr lang="en-US" sz="2000" dirty="0">
                <a:latin typeface="+mn-lt"/>
              </a:rPr>
              <a:t>Applications will include:</a:t>
            </a:r>
          </a:p>
          <a:p>
            <a:r>
              <a:rPr lang="en-US" sz="2000" dirty="0">
                <a:latin typeface="+mn-lt"/>
              </a:rPr>
              <a:t>	Self Service Banner</a:t>
            </a:r>
          </a:p>
          <a:p>
            <a:r>
              <a:rPr lang="en-US" sz="2000" dirty="0">
                <a:latin typeface="+mn-lt"/>
              </a:rPr>
              <a:t>	Administrative Banner pages</a:t>
            </a:r>
          </a:p>
          <a:p>
            <a:endParaRPr lang="en-IE" sz="2000" dirty="0">
              <a:latin typeface="+mn-lt"/>
            </a:endParaRPr>
          </a:p>
          <a:p>
            <a:endParaRPr lang="en-IE" sz="2000" dirty="0">
              <a:latin typeface="+mn-lt"/>
            </a:endParaRPr>
          </a:p>
        </p:txBody>
      </p:sp>
      <p:cxnSp>
        <p:nvCxnSpPr>
          <p:cNvPr id="42" name="Straight Arrow Connector 41">
            <a:extLst>
              <a:ext uri="{FF2B5EF4-FFF2-40B4-BE49-F238E27FC236}">
                <a16:creationId xmlns:a16="http://schemas.microsoft.com/office/drawing/2014/main" id="{DCAE2B3B-D2A7-4789-9FBB-4A8EFAE4BF16}"/>
              </a:ext>
            </a:extLst>
          </p:cNvPr>
          <p:cNvCxnSpPr/>
          <p:nvPr/>
        </p:nvCxnSpPr>
        <p:spPr>
          <a:xfrm flipH="1">
            <a:off x="6598580" y="1907009"/>
            <a:ext cx="2241447" cy="627572"/>
          </a:xfrm>
          <a:prstGeom prst="straightConnector1">
            <a:avLst/>
          </a:prstGeom>
          <a:ln w="76200">
            <a:solidFill>
              <a:srgbClr val="FF0000">
                <a:alpha val="60000"/>
              </a:srgbClr>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36480D45-8DBC-4A10-B18F-8A29307996BE}"/>
              </a:ext>
            </a:extLst>
          </p:cNvPr>
          <p:cNvSpPr txBox="1"/>
          <p:nvPr/>
        </p:nvSpPr>
        <p:spPr>
          <a:xfrm>
            <a:off x="8501578" y="1661040"/>
            <a:ext cx="1708030" cy="438582"/>
          </a:xfrm>
          <a:prstGeom prst="rect">
            <a:avLst/>
          </a:prstGeom>
        </p:spPr>
        <p:txBody>
          <a:bodyPr vert="horz" lIns="91440" tIns="45720" rIns="91440" bIns="45720" rtlCol="0" anchor="ctr">
            <a:normAutofit/>
          </a:bodyPr>
          <a:lstStyle>
            <a:defPPr>
              <a:defRPr lang="en-US"/>
            </a:defPPr>
            <a:lvl1pPr algn="ctr">
              <a:lnSpc>
                <a:spcPct val="90000"/>
              </a:lnSpc>
              <a:spcBef>
                <a:spcPct val="0"/>
              </a:spcBef>
              <a:buNone/>
              <a:defRPr sz="2500">
                <a:ea typeface="+mj-ea"/>
                <a:cs typeface="+mj-cs"/>
              </a:defRPr>
            </a:lvl1pPr>
          </a:lstStyle>
          <a:p>
            <a:r>
              <a:rPr lang="en-US" dirty="0">
                <a:solidFill>
                  <a:schemeClr val="tx1">
                    <a:lumMod val="85000"/>
                    <a:lumOff val="15000"/>
                  </a:schemeClr>
                </a:solidFill>
              </a:rPr>
              <a:t>Ctrl +M</a:t>
            </a:r>
          </a:p>
        </p:txBody>
      </p:sp>
      <p:sp>
        <p:nvSpPr>
          <p:cNvPr id="46" name="TextBox 45">
            <a:extLst>
              <a:ext uri="{FF2B5EF4-FFF2-40B4-BE49-F238E27FC236}">
                <a16:creationId xmlns:a16="http://schemas.microsoft.com/office/drawing/2014/main" id="{88AD26BA-AA28-46B5-BB78-828EFB53ADF9}"/>
              </a:ext>
            </a:extLst>
          </p:cNvPr>
          <p:cNvSpPr txBox="1"/>
          <p:nvPr/>
        </p:nvSpPr>
        <p:spPr>
          <a:xfrm>
            <a:off x="2323329" y="3151730"/>
            <a:ext cx="1823509" cy="307777"/>
          </a:xfrm>
          <a:prstGeom prst="rect">
            <a:avLst/>
          </a:prstGeom>
          <a:noFill/>
        </p:spPr>
        <p:txBody>
          <a:bodyPr wrap="square">
            <a:spAutoFit/>
          </a:bodyPr>
          <a:lstStyle/>
          <a:p>
            <a:r>
              <a:rPr lang="en-IE" sz="1400" i="1" dirty="0">
                <a:solidFill>
                  <a:schemeClr val="tx1">
                    <a:lumMod val="85000"/>
                    <a:lumOff val="15000"/>
                  </a:schemeClr>
                </a:solidFill>
                <a:latin typeface="+mn-lt"/>
              </a:rPr>
              <a:t>Menu Navigation </a:t>
            </a:r>
            <a:endParaRPr lang="en-IE" sz="1400" i="1" dirty="0">
              <a:solidFill>
                <a:schemeClr val="tx1">
                  <a:lumMod val="85000"/>
                  <a:lumOff val="15000"/>
                </a:schemeClr>
              </a:solidFill>
            </a:endParaRPr>
          </a:p>
        </p:txBody>
      </p:sp>
      <p:sp>
        <p:nvSpPr>
          <p:cNvPr id="20" name="Arrow: Down 19">
            <a:extLst>
              <a:ext uri="{FF2B5EF4-FFF2-40B4-BE49-F238E27FC236}">
                <a16:creationId xmlns:a16="http://schemas.microsoft.com/office/drawing/2014/main" id="{525CC909-195D-4863-A124-0351A521F7B3}"/>
              </a:ext>
            </a:extLst>
          </p:cNvPr>
          <p:cNvSpPr/>
          <p:nvPr/>
        </p:nvSpPr>
        <p:spPr>
          <a:xfrm rot="16653806">
            <a:off x="5119428" y="1243065"/>
            <a:ext cx="411616" cy="1401041"/>
          </a:xfrm>
          <a:prstGeom prst="downArrow">
            <a:avLst>
              <a:gd name="adj1" fmla="val 35530"/>
              <a:gd name="adj2" fmla="val 87434"/>
            </a:avLst>
          </a:prstGeom>
          <a:solidFill>
            <a:schemeClr val="accent4">
              <a:alpha val="54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IE"/>
          </a:p>
        </p:txBody>
      </p:sp>
      <p:sp>
        <p:nvSpPr>
          <p:cNvPr id="83" name="TextBox 82">
            <a:extLst>
              <a:ext uri="{FF2B5EF4-FFF2-40B4-BE49-F238E27FC236}">
                <a16:creationId xmlns:a16="http://schemas.microsoft.com/office/drawing/2014/main" id="{5C851E67-590B-4299-B598-D85B8599942E}"/>
              </a:ext>
            </a:extLst>
          </p:cNvPr>
          <p:cNvSpPr txBox="1"/>
          <p:nvPr/>
        </p:nvSpPr>
        <p:spPr>
          <a:xfrm>
            <a:off x="3466395" y="122285"/>
            <a:ext cx="5216690" cy="461665"/>
          </a:xfrm>
          <a:prstGeom prst="rect">
            <a:avLst/>
          </a:prstGeom>
          <a:noFill/>
        </p:spPr>
        <p:txBody>
          <a:bodyPr wrap="square" rtlCol="0">
            <a:spAutoFit/>
          </a:bodyPr>
          <a:lstStyle/>
          <a:p>
            <a:r>
              <a:rPr lang="en-IE" sz="2400" dirty="0">
                <a:solidFill>
                  <a:schemeClr val="accent6"/>
                </a:solidFill>
              </a:rPr>
              <a:t>Menu Navigation &gt; Applications</a:t>
            </a:r>
          </a:p>
        </p:txBody>
      </p:sp>
      <p:pic>
        <p:nvPicPr>
          <p:cNvPr id="5" name="Picture 4">
            <a:extLst>
              <a:ext uri="{FF2B5EF4-FFF2-40B4-BE49-F238E27FC236}">
                <a16:creationId xmlns:a16="http://schemas.microsoft.com/office/drawing/2014/main" id="{6A066AD7-4F91-461C-8E09-5AEBA37A8291}"/>
              </a:ext>
            </a:extLst>
          </p:cNvPr>
          <p:cNvPicPr>
            <a:picLocks noChangeAspect="1"/>
          </p:cNvPicPr>
          <p:nvPr/>
        </p:nvPicPr>
        <p:blipFill rotWithShape="1">
          <a:blip r:embed="rId4"/>
          <a:srcRect l="3526"/>
          <a:stretch/>
        </p:blipFill>
        <p:spPr>
          <a:xfrm>
            <a:off x="6885071" y="2683562"/>
            <a:ext cx="2651632" cy="2375858"/>
          </a:xfrm>
          <a:prstGeom prst="rect">
            <a:avLst/>
          </a:prstGeom>
        </p:spPr>
      </p:pic>
      <p:pic>
        <p:nvPicPr>
          <p:cNvPr id="6" name="Picture 5">
            <a:extLst>
              <a:ext uri="{FF2B5EF4-FFF2-40B4-BE49-F238E27FC236}">
                <a16:creationId xmlns:a16="http://schemas.microsoft.com/office/drawing/2014/main" id="{E461B37D-3AD0-4ACB-A0C1-82DD0F0F0207}"/>
              </a:ext>
            </a:extLst>
          </p:cNvPr>
          <p:cNvPicPr>
            <a:picLocks noChangeAspect="1"/>
          </p:cNvPicPr>
          <p:nvPr/>
        </p:nvPicPr>
        <p:blipFill>
          <a:blip r:embed="rId5"/>
          <a:stretch>
            <a:fillRect/>
          </a:stretch>
        </p:blipFill>
        <p:spPr>
          <a:xfrm>
            <a:off x="9088237" y="3270501"/>
            <a:ext cx="2790557" cy="2761862"/>
          </a:xfrm>
          <a:prstGeom prst="rect">
            <a:avLst/>
          </a:prstGeom>
        </p:spPr>
      </p:pic>
      <p:pic>
        <p:nvPicPr>
          <p:cNvPr id="7" name="Picture 6">
            <a:extLst>
              <a:ext uri="{FF2B5EF4-FFF2-40B4-BE49-F238E27FC236}">
                <a16:creationId xmlns:a16="http://schemas.microsoft.com/office/drawing/2014/main" id="{9AF37F90-B184-4650-9071-554B7CE9095B}"/>
              </a:ext>
            </a:extLst>
          </p:cNvPr>
          <p:cNvPicPr>
            <a:picLocks noChangeAspect="1"/>
          </p:cNvPicPr>
          <p:nvPr/>
        </p:nvPicPr>
        <p:blipFill>
          <a:blip r:embed="rId6"/>
          <a:stretch>
            <a:fillRect/>
          </a:stretch>
        </p:blipFill>
        <p:spPr>
          <a:xfrm>
            <a:off x="1505465" y="875883"/>
            <a:ext cx="2724546" cy="2297485"/>
          </a:xfrm>
          <a:prstGeom prst="rect">
            <a:avLst/>
          </a:prstGeom>
        </p:spPr>
      </p:pic>
      <p:grpSp>
        <p:nvGrpSpPr>
          <p:cNvPr id="24" name="Group 23">
            <a:extLst>
              <a:ext uri="{FF2B5EF4-FFF2-40B4-BE49-F238E27FC236}">
                <a16:creationId xmlns:a16="http://schemas.microsoft.com/office/drawing/2014/main" id="{73551B0D-068B-4D86-8F0A-87A3DB29DECB}"/>
              </a:ext>
            </a:extLst>
          </p:cNvPr>
          <p:cNvGrpSpPr/>
          <p:nvPr/>
        </p:nvGrpSpPr>
        <p:grpSpPr>
          <a:xfrm>
            <a:off x="125151" y="91507"/>
            <a:ext cx="11793522" cy="578520"/>
            <a:chOff x="125151" y="91507"/>
            <a:chExt cx="11793522" cy="578520"/>
          </a:xfrm>
        </p:grpSpPr>
        <p:cxnSp>
          <p:nvCxnSpPr>
            <p:cNvPr id="25" name="Straight Connector 24">
              <a:extLst>
                <a:ext uri="{FF2B5EF4-FFF2-40B4-BE49-F238E27FC236}">
                  <a16:creationId xmlns:a16="http://schemas.microsoft.com/office/drawing/2014/main" id="{D41222FD-47A2-4E8A-AA66-B17AFD2C566C}"/>
                </a:ext>
              </a:extLst>
            </p:cNvPr>
            <p:cNvCxnSpPr/>
            <p:nvPr/>
          </p:nvCxnSpPr>
          <p:spPr>
            <a:xfrm>
              <a:off x="241300" y="654947"/>
              <a:ext cx="11658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6" name="Picture 25" descr="A close up of a logo&#10;&#10;Description automatically generated">
              <a:extLst>
                <a:ext uri="{FF2B5EF4-FFF2-40B4-BE49-F238E27FC236}">
                  <a16:creationId xmlns:a16="http://schemas.microsoft.com/office/drawing/2014/main" id="{935130B7-B0BF-4428-9513-BA5BCB4F88D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03011" y="160691"/>
              <a:ext cx="2215662" cy="509336"/>
            </a:xfrm>
            <a:prstGeom prst="rect">
              <a:avLst/>
            </a:prstGeom>
          </p:spPr>
        </p:pic>
        <p:sp>
          <p:nvSpPr>
            <p:cNvPr id="27" name="TextBox 26">
              <a:extLst>
                <a:ext uri="{FF2B5EF4-FFF2-40B4-BE49-F238E27FC236}">
                  <a16:creationId xmlns:a16="http://schemas.microsoft.com/office/drawing/2014/main" id="{937B5A47-5C2B-4DD0-A8D3-A2ED8AA990DF}"/>
                </a:ext>
              </a:extLst>
            </p:cNvPr>
            <p:cNvSpPr txBox="1"/>
            <p:nvPr/>
          </p:nvSpPr>
          <p:spPr>
            <a:xfrm>
              <a:off x="125151" y="91507"/>
              <a:ext cx="3452779" cy="523220"/>
            </a:xfrm>
            <a:prstGeom prst="rect">
              <a:avLst/>
            </a:prstGeom>
            <a:noFill/>
          </p:spPr>
          <p:txBody>
            <a:bodyPr wrap="square" rtlCol="0">
              <a:spAutoFit/>
            </a:bodyPr>
            <a:lstStyle>
              <a:defPPr>
                <a:defRPr lang="en-US"/>
              </a:defPPr>
              <a:lvl1pPr>
                <a:defRPr sz="2400">
                  <a:solidFill>
                    <a:schemeClr val="accent6"/>
                  </a:solidFill>
                </a:defRPr>
              </a:lvl1pPr>
            </a:lstStyle>
            <a:p>
              <a:r>
                <a:rPr lang="en-IE" sz="2800" dirty="0"/>
                <a:t>General Differences - </a:t>
              </a:r>
            </a:p>
          </p:txBody>
        </p:sp>
      </p:grpSp>
      <p:sp>
        <p:nvSpPr>
          <p:cNvPr id="3" name="Slide Number Placeholder 2">
            <a:extLst>
              <a:ext uri="{FF2B5EF4-FFF2-40B4-BE49-F238E27FC236}">
                <a16:creationId xmlns:a16="http://schemas.microsoft.com/office/drawing/2014/main" id="{BF3BC5CC-E4C4-3519-7C83-D706C794140C}"/>
              </a:ext>
            </a:extLst>
          </p:cNvPr>
          <p:cNvSpPr>
            <a:spLocks noGrp="1"/>
          </p:cNvSpPr>
          <p:nvPr>
            <p:ph type="sldNum" sz="quarter" idx="12"/>
          </p:nvPr>
        </p:nvSpPr>
        <p:spPr/>
        <p:txBody>
          <a:bodyPr/>
          <a:lstStyle/>
          <a:p>
            <a:fld id="{678384CA-791C-45F6-AAC4-155E66092AD1}" type="slidenum">
              <a:rPr lang="en-IE" smtClean="0"/>
              <a:t>4</a:t>
            </a:fld>
            <a:endParaRPr lang="en-IE"/>
          </a:p>
        </p:txBody>
      </p:sp>
    </p:spTree>
    <p:extLst>
      <p:ext uri="{BB962C8B-B14F-4D97-AF65-F5344CB8AC3E}">
        <p14:creationId xmlns:p14="http://schemas.microsoft.com/office/powerpoint/2010/main" val="3135950579"/>
      </p:ext>
    </p:extLst>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27000"/>
          </a:schemeClr>
        </a:solidFill>
        <a:effectLst/>
      </p:bgPr>
    </p:bg>
    <p:spTree>
      <p:nvGrpSpPr>
        <p:cNvPr id="1" name=""/>
        <p:cNvGrpSpPr/>
        <p:nvPr/>
      </p:nvGrpSpPr>
      <p:grpSpPr>
        <a:xfrm>
          <a:off x="0" y="0"/>
          <a:ext cx="0" cy="0"/>
          <a:chOff x="0" y="0"/>
          <a:chExt cx="0" cy="0"/>
        </a:xfrm>
      </p:grpSpPr>
      <p:pic>
        <p:nvPicPr>
          <p:cNvPr id="6" name="Picture 5" descr="Screen Clipping">
            <a:extLst>
              <a:ext uri="{FF2B5EF4-FFF2-40B4-BE49-F238E27FC236}">
                <a16:creationId xmlns:a16="http://schemas.microsoft.com/office/drawing/2014/main" id="{FBBB5402-94AA-43E5-A17D-554748FDFB1D}"/>
              </a:ext>
            </a:extLst>
          </p:cNvPr>
          <p:cNvPicPr>
            <a:picLocks noChangeAspect="1"/>
          </p:cNvPicPr>
          <p:nvPr/>
        </p:nvPicPr>
        <p:blipFill rotWithShape="1">
          <a:blip r:embed="rId4">
            <a:extLst>
              <a:ext uri="{28A0092B-C50C-407E-A947-70E740481C1C}">
                <a14:useLocalDpi xmlns:a14="http://schemas.microsoft.com/office/drawing/2010/main"/>
              </a:ext>
            </a:extLst>
          </a:blip>
          <a:srcRect t="92526"/>
          <a:stretch/>
        </p:blipFill>
        <p:spPr>
          <a:xfrm>
            <a:off x="412714" y="2791098"/>
            <a:ext cx="11378614" cy="457716"/>
          </a:xfrm>
          <a:prstGeom prst="rect">
            <a:avLst/>
          </a:prstGeom>
        </p:spPr>
      </p:pic>
      <p:cxnSp>
        <p:nvCxnSpPr>
          <p:cNvPr id="27" name="Straight Arrow Connector 26">
            <a:extLst>
              <a:ext uri="{FF2B5EF4-FFF2-40B4-BE49-F238E27FC236}">
                <a16:creationId xmlns:a16="http://schemas.microsoft.com/office/drawing/2014/main" id="{A61F5ED1-83DB-474F-AE05-0F8DCA73E7A4}"/>
              </a:ext>
            </a:extLst>
          </p:cNvPr>
          <p:cNvCxnSpPr>
            <a:cxnSpLocks/>
          </p:cNvCxnSpPr>
          <p:nvPr/>
        </p:nvCxnSpPr>
        <p:spPr>
          <a:xfrm flipH="1">
            <a:off x="980502" y="2002021"/>
            <a:ext cx="1395944" cy="913662"/>
          </a:xfrm>
          <a:prstGeom prst="straightConnector1">
            <a:avLst/>
          </a:prstGeom>
          <a:ln w="76200">
            <a:solidFill>
              <a:srgbClr val="FF0000">
                <a:alpha val="60000"/>
              </a:srgb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721506A6-093D-47B9-8A1A-B2E65B55EFB8}"/>
              </a:ext>
            </a:extLst>
          </p:cNvPr>
          <p:cNvCxnSpPr>
            <a:cxnSpLocks/>
          </p:cNvCxnSpPr>
          <p:nvPr/>
        </p:nvCxnSpPr>
        <p:spPr>
          <a:xfrm flipH="1">
            <a:off x="1912677" y="2038120"/>
            <a:ext cx="482968" cy="899587"/>
          </a:xfrm>
          <a:prstGeom prst="straightConnector1">
            <a:avLst/>
          </a:prstGeom>
          <a:ln w="76200">
            <a:solidFill>
              <a:srgbClr val="FF0000">
                <a:alpha val="60000"/>
              </a:srgb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50821886-71CC-41F1-B064-D6BCFE006D0F}"/>
              </a:ext>
            </a:extLst>
          </p:cNvPr>
          <p:cNvSpPr/>
          <p:nvPr/>
        </p:nvSpPr>
        <p:spPr>
          <a:xfrm>
            <a:off x="827613" y="1288550"/>
            <a:ext cx="3601044" cy="677108"/>
          </a:xfrm>
          <a:prstGeom prst="rect">
            <a:avLst/>
          </a:prstGeom>
          <a:noFill/>
        </p:spPr>
        <p:txBody>
          <a:bodyPr vert="horz" lIns="91440" tIns="45720" rIns="91440" bIns="45720" rtlCol="0" anchor="ctr">
            <a:noAutofit/>
          </a:bodyPr>
          <a:lstStyle/>
          <a:p>
            <a:pPr>
              <a:lnSpc>
                <a:spcPct val="90000"/>
              </a:lnSpc>
              <a:spcBef>
                <a:spcPct val="0"/>
              </a:spcBef>
            </a:pPr>
            <a:r>
              <a:rPr lang="en-US" sz="2000" dirty="0">
                <a:ea typeface="+mj-ea"/>
                <a:cs typeface="+mj-cs"/>
              </a:rPr>
              <a:t>Use arrows to move forward or backward through pages</a:t>
            </a:r>
          </a:p>
        </p:txBody>
      </p:sp>
      <p:cxnSp>
        <p:nvCxnSpPr>
          <p:cNvPr id="32" name="Straight Arrow Connector 31">
            <a:extLst>
              <a:ext uri="{FF2B5EF4-FFF2-40B4-BE49-F238E27FC236}">
                <a16:creationId xmlns:a16="http://schemas.microsoft.com/office/drawing/2014/main" id="{25F4FA2B-DC59-4B37-9865-C1C8CA922D23}"/>
              </a:ext>
            </a:extLst>
          </p:cNvPr>
          <p:cNvCxnSpPr>
            <a:cxnSpLocks/>
          </p:cNvCxnSpPr>
          <p:nvPr/>
        </p:nvCxnSpPr>
        <p:spPr>
          <a:xfrm flipH="1" flipV="1">
            <a:off x="643264" y="3160380"/>
            <a:ext cx="798566" cy="1041667"/>
          </a:xfrm>
          <a:prstGeom prst="straightConnector1">
            <a:avLst/>
          </a:prstGeom>
          <a:ln w="76200">
            <a:solidFill>
              <a:srgbClr val="FF0000">
                <a:alpha val="60000"/>
              </a:srgb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E8AD390D-DE5E-4879-BD6D-8113873F94BA}"/>
              </a:ext>
            </a:extLst>
          </p:cNvPr>
          <p:cNvCxnSpPr>
            <a:cxnSpLocks/>
          </p:cNvCxnSpPr>
          <p:nvPr/>
        </p:nvCxnSpPr>
        <p:spPr>
          <a:xfrm flipV="1">
            <a:off x="1441830" y="3200043"/>
            <a:ext cx="656846" cy="1002004"/>
          </a:xfrm>
          <a:prstGeom prst="straightConnector1">
            <a:avLst/>
          </a:prstGeom>
          <a:ln w="76200">
            <a:solidFill>
              <a:srgbClr val="FF0000">
                <a:alpha val="60000"/>
              </a:srgb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9E05789D-C012-433F-B090-3DDB259B3382}"/>
              </a:ext>
            </a:extLst>
          </p:cNvPr>
          <p:cNvCxnSpPr>
            <a:cxnSpLocks/>
          </p:cNvCxnSpPr>
          <p:nvPr/>
        </p:nvCxnSpPr>
        <p:spPr>
          <a:xfrm flipH="1" flipV="1">
            <a:off x="1193650" y="3151272"/>
            <a:ext cx="248180" cy="1050775"/>
          </a:xfrm>
          <a:prstGeom prst="straightConnector1">
            <a:avLst/>
          </a:prstGeom>
          <a:ln w="76200">
            <a:solidFill>
              <a:srgbClr val="FF0000">
                <a:alpha val="60000"/>
              </a:srgb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620A9BC7-5359-4F53-84B9-C0A7AB41ADCD}"/>
              </a:ext>
            </a:extLst>
          </p:cNvPr>
          <p:cNvSpPr/>
          <p:nvPr/>
        </p:nvSpPr>
        <p:spPr>
          <a:xfrm>
            <a:off x="205836" y="4435667"/>
            <a:ext cx="6256712" cy="923330"/>
          </a:xfrm>
          <a:prstGeom prst="rect">
            <a:avLst/>
          </a:prstGeom>
          <a:noFill/>
        </p:spPr>
        <p:txBody>
          <a:bodyPr vert="horz" lIns="91440" tIns="45720" rIns="91440" bIns="45720" rtlCol="0" anchor="ctr">
            <a:noAutofit/>
          </a:bodyPr>
          <a:lstStyle/>
          <a:p>
            <a:pPr>
              <a:lnSpc>
                <a:spcPct val="90000"/>
              </a:lnSpc>
              <a:spcBef>
                <a:spcPct val="0"/>
              </a:spcBef>
            </a:pPr>
            <a:r>
              <a:rPr lang="en-US" sz="2000" dirty="0">
                <a:ea typeface="+mj-ea"/>
                <a:cs typeface="+mj-cs"/>
              </a:rPr>
              <a:t>Use jump arrows to move forward to last page or backward to first page, can also type in page number and tab to jump to that page.</a:t>
            </a:r>
          </a:p>
        </p:txBody>
      </p:sp>
      <p:cxnSp>
        <p:nvCxnSpPr>
          <p:cNvPr id="40" name="Straight Arrow Connector 39">
            <a:extLst>
              <a:ext uri="{FF2B5EF4-FFF2-40B4-BE49-F238E27FC236}">
                <a16:creationId xmlns:a16="http://schemas.microsoft.com/office/drawing/2014/main" id="{9D8FEB09-B863-4AE8-973F-E85FD3048060}"/>
              </a:ext>
            </a:extLst>
          </p:cNvPr>
          <p:cNvCxnSpPr>
            <a:cxnSpLocks/>
          </p:cNvCxnSpPr>
          <p:nvPr/>
        </p:nvCxnSpPr>
        <p:spPr>
          <a:xfrm flipH="1">
            <a:off x="3119575" y="2186066"/>
            <a:ext cx="3259191" cy="806351"/>
          </a:xfrm>
          <a:prstGeom prst="straightConnector1">
            <a:avLst/>
          </a:prstGeom>
          <a:ln w="76200">
            <a:solidFill>
              <a:srgbClr val="FF0000">
                <a:alpha val="60000"/>
              </a:srgb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BE3D7D52-7AC2-425B-B5B3-753770445072}"/>
              </a:ext>
            </a:extLst>
          </p:cNvPr>
          <p:cNvSpPr/>
          <p:nvPr/>
        </p:nvSpPr>
        <p:spPr>
          <a:xfrm>
            <a:off x="6593201" y="1535522"/>
            <a:ext cx="2514370" cy="923330"/>
          </a:xfrm>
          <a:prstGeom prst="rect">
            <a:avLst/>
          </a:prstGeom>
          <a:noFill/>
        </p:spPr>
        <p:txBody>
          <a:bodyPr vert="horz" lIns="91440" tIns="45720" rIns="91440" bIns="45720" rtlCol="0" anchor="ctr">
            <a:noAutofit/>
          </a:bodyPr>
          <a:lstStyle/>
          <a:p>
            <a:pPr>
              <a:lnSpc>
                <a:spcPct val="90000"/>
              </a:lnSpc>
              <a:spcBef>
                <a:spcPct val="0"/>
              </a:spcBef>
            </a:pPr>
            <a:r>
              <a:rPr lang="en-US" sz="2000" dirty="0">
                <a:ea typeface="+mj-ea"/>
                <a:cs typeface="+mj-cs"/>
              </a:rPr>
              <a:t>Change the number of records displayed on the page</a:t>
            </a:r>
          </a:p>
        </p:txBody>
      </p:sp>
      <p:cxnSp>
        <p:nvCxnSpPr>
          <p:cNvPr id="44" name="Straight Arrow Connector 43">
            <a:extLst>
              <a:ext uri="{FF2B5EF4-FFF2-40B4-BE49-F238E27FC236}">
                <a16:creationId xmlns:a16="http://schemas.microsoft.com/office/drawing/2014/main" id="{9FCD8E96-5C7E-4440-849F-AA1D92CBBA2B}"/>
              </a:ext>
            </a:extLst>
          </p:cNvPr>
          <p:cNvCxnSpPr>
            <a:cxnSpLocks/>
          </p:cNvCxnSpPr>
          <p:nvPr/>
        </p:nvCxnSpPr>
        <p:spPr>
          <a:xfrm flipV="1">
            <a:off x="11092548" y="3248815"/>
            <a:ext cx="0" cy="845582"/>
          </a:xfrm>
          <a:prstGeom prst="straightConnector1">
            <a:avLst/>
          </a:prstGeom>
          <a:ln w="76200">
            <a:solidFill>
              <a:srgbClr val="FF0000">
                <a:alpha val="60000"/>
              </a:srgb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7757DCFE-2353-432A-9A2F-8B826C1C185A}"/>
              </a:ext>
            </a:extLst>
          </p:cNvPr>
          <p:cNvSpPr/>
          <p:nvPr/>
        </p:nvSpPr>
        <p:spPr>
          <a:xfrm>
            <a:off x="8678546" y="4243574"/>
            <a:ext cx="3532076" cy="923330"/>
          </a:xfrm>
          <a:prstGeom prst="rect">
            <a:avLst/>
          </a:prstGeom>
          <a:noFill/>
        </p:spPr>
        <p:txBody>
          <a:bodyPr vert="horz" lIns="91440" tIns="45720" rIns="91440" bIns="45720" rtlCol="0" anchor="ctr">
            <a:noAutofit/>
          </a:bodyPr>
          <a:lstStyle/>
          <a:p>
            <a:pPr>
              <a:lnSpc>
                <a:spcPct val="90000"/>
              </a:lnSpc>
              <a:spcBef>
                <a:spcPct val="0"/>
              </a:spcBef>
            </a:pPr>
            <a:r>
              <a:rPr lang="en-IE" sz="2000" dirty="0">
                <a:ea typeface="+mj-ea"/>
                <a:cs typeface="+mj-cs"/>
              </a:rPr>
              <a:t>See which record you’re on and how many total records have been returned</a:t>
            </a:r>
          </a:p>
        </p:txBody>
      </p:sp>
      <p:sp>
        <p:nvSpPr>
          <p:cNvPr id="56" name="TextBox 55">
            <a:extLst>
              <a:ext uri="{FF2B5EF4-FFF2-40B4-BE49-F238E27FC236}">
                <a16:creationId xmlns:a16="http://schemas.microsoft.com/office/drawing/2014/main" id="{6E71FDD5-8B5F-407C-9276-90AB6E160BC6}"/>
              </a:ext>
            </a:extLst>
          </p:cNvPr>
          <p:cNvSpPr txBox="1"/>
          <p:nvPr/>
        </p:nvSpPr>
        <p:spPr>
          <a:xfrm>
            <a:off x="3466394" y="122285"/>
            <a:ext cx="7903013" cy="461665"/>
          </a:xfrm>
          <a:prstGeom prst="rect">
            <a:avLst/>
          </a:prstGeom>
          <a:noFill/>
        </p:spPr>
        <p:txBody>
          <a:bodyPr wrap="square" rtlCol="0">
            <a:spAutoFit/>
          </a:bodyPr>
          <a:lstStyle/>
          <a:p>
            <a:r>
              <a:rPr lang="en-IE" sz="2400" dirty="0">
                <a:solidFill>
                  <a:schemeClr val="accent6"/>
                </a:solidFill>
              </a:rPr>
              <a:t>Multiple Records Display </a:t>
            </a:r>
          </a:p>
        </p:txBody>
      </p:sp>
      <p:grpSp>
        <p:nvGrpSpPr>
          <p:cNvPr id="26" name="Group 25">
            <a:extLst>
              <a:ext uri="{FF2B5EF4-FFF2-40B4-BE49-F238E27FC236}">
                <a16:creationId xmlns:a16="http://schemas.microsoft.com/office/drawing/2014/main" id="{338D5559-505A-4909-A462-0D943C759E77}"/>
              </a:ext>
            </a:extLst>
          </p:cNvPr>
          <p:cNvGrpSpPr/>
          <p:nvPr/>
        </p:nvGrpSpPr>
        <p:grpSpPr>
          <a:xfrm>
            <a:off x="125151" y="91507"/>
            <a:ext cx="11793522" cy="578520"/>
            <a:chOff x="125151" y="91507"/>
            <a:chExt cx="11793522" cy="578520"/>
          </a:xfrm>
        </p:grpSpPr>
        <p:cxnSp>
          <p:nvCxnSpPr>
            <p:cNvPr id="29" name="Straight Connector 28">
              <a:extLst>
                <a:ext uri="{FF2B5EF4-FFF2-40B4-BE49-F238E27FC236}">
                  <a16:creationId xmlns:a16="http://schemas.microsoft.com/office/drawing/2014/main" id="{FB645E52-41CA-4EAD-8982-9990921BC9C0}"/>
                </a:ext>
              </a:extLst>
            </p:cNvPr>
            <p:cNvCxnSpPr/>
            <p:nvPr/>
          </p:nvCxnSpPr>
          <p:spPr>
            <a:xfrm>
              <a:off x="241300" y="654947"/>
              <a:ext cx="11658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30" name="Picture 29" descr="A close up of a logo&#10;&#10;Description automatically generated">
              <a:extLst>
                <a:ext uri="{FF2B5EF4-FFF2-40B4-BE49-F238E27FC236}">
                  <a16:creationId xmlns:a16="http://schemas.microsoft.com/office/drawing/2014/main" id="{CD94DFD9-081D-4BC0-A9E1-9304D77929B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03011" y="160691"/>
              <a:ext cx="2215662" cy="509336"/>
            </a:xfrm>
            <a:prstGeom prst="rect">
              <a:avLst/>
            </a:prstGeom>
          </p:spPr>
        </p:pic>
        <p:sp>
          <p:nvSpPr>
            <p:cNvPr id="35" name="TextBox 34">
              <a:extLst>
                <a:ext uri="{FF2B5EF4-FFF2-40B4-BE49-F238E27FC236}">
                  <a16:creationId xmlns:a16="http://schemas.microsoft.com/office/drawing/2014/main" id="{3C3FA6E2-15B3-41BD-8BAA-04714B10F52D}"/>
                </a:ext>
              </a:extLst>
            </p:cNvPr>
            <p:cNvSpPr txBox="1"/>
            <p:nvPr/>
          </p:nvSpPr>
          <p:spPr>
            <a:xfrm>
              <a:off x="125151" y="91507"/>
              <a:ext cx="3452779" cy="523220"/>
            </a:xfrm>
            <a:prstGeom prst="rect">
              <a:avLst/>
            </a:prstGeom>
            <a:noFill/>
          </p:spPr>
          <p:txBody>
            <a:bodyPr wrap="square" rtlCol="0">
              <a:spAutoFit/>
            </a:bodyPr>
            <a:lstStyle>
              <a:defPPr>
                <a:defRPr lang="en-US"/>
              </a:defPPr>
              <a:lvl1pPr>
                <a:defRPr sz="2400">
                  <a:solidFill>
                    <a:schemeClr val="accent6"/>
                  </a:solidFill>
                </a:defRPr>
              </a:lvl1pPr>
            </a:lstStyle>
            <a:p>
              <a:r>
                <a:rPr lang="en-IE" sz="2800" dirty="0"/>
                <a:t>New to Navigation - </a:t>
              </a:r>
            </a:p>
          </p:txBody>
        </p:sp>
      </p:grpSp>
      <p:sp>
        <p:nvSpPr>
          <p:cNvPr id="3" name="Slide Number Placeholder 2">
            <a:extLst>
              <a:ext uri="{FF2B5EF4-FFF2-40B4-BE49-F238E27FC236}">
                <a16:creationId xmlns:a16="http://schemas.microsoft.com/office/drawing/2014/main" id="{CA7147AE-DD99-1A49-38E4-F9DD70DFC1E0}"/>
              </a:ext>
            </a:extLst>
          </p:cNvPr>
          <p:cNvSpPr>
            <a:spLocks noGrp="1"/>
          </p:cNvSpPr>
          <p:nvPr>
            <p:ph type="sldNum" sz="quarter" idx="12"/>
          </p:nvPr>
        </p:nvSpPr>
        <p:spPr/>
        <p:txBody>
          <a:bodyPr/>
          <a:lstStyle/>
          <a:p>
            <a:fld id="{678384CA-791C-45F6-AAC4-155E66092AD1}" type="slidenum">
              <a:rPr lang="en-IE" smtClean="0"/>
              <a:t>40</a:t>
            </a:fld>
            <a:endParaRPr lang="en-IE"/>
          </a:p>
        </p:txBody>
      </p:sp>
    </p:spTree>
    <p:extLst>
      <p:ext uri="{BB962C8B-B14F-4D97-AF65-F5344CB8AC3E}">
        <p14:creationId xmlns:p14="http://schemas.microsoft.com/office/powerpoint/2010/main" val="3128948099"/>
      </p:ext>
    </p:extLst>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27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C8D1ECD-31B2-431D-9DC6-AF7BD889CD48}"/>
              </a:ext>
            </a:extLst>
          </p:cNvPr>
          <p:cNvPicPr>
            <a:picLocks noChangeAspect="1"/>
          </p:cNvPicPr>
          <p:nvPr/>
        </p:nvPicPr>
        <p:blipFill>
          <a:blip r:embed="rId4"/>
          <a:stretch>
            <a:fillRect/>
          </a:stretch>
        </p:blipFill>
        <p:spPr>
          <a:xfrm>
            <a:off x="102875" y="937987"/>
            <a:ext cx="7902568" cy="880038"/>
          </a:xfrm>
          <a:prstGeom prst="rect">
            <a:avLst/>
          </a:prstGeom>
        </p:spPr>
      </p:pic>
      <p:sp>
        <p:nvSpPr>
          <p:cNvPr id="9" name="Rectangle 8">
            <a:extLst>
              <a:ext uri="{FF2B5EF4-FFF2-40B4-BE49-F238E27FC236}">
                <a16:creationId xmlns:a16="http://schemas.microsoft.com/office/drawing/2014/main" id="{0CF9CA22-8030-486E-94E2-F709E53176A8}"/>
              </a:ext>
            </a:extLst>
          </p:cNvPr>
          <p:cNvSpPr/>
          <p:nvPr/>
        </p:nvSpPr>
        <p:spPr>
          <a:xfrm>
            <a:off x="8379966" y="990948"/>
            <a:ext cx="4186557" cy="646331"/>
          </a:xfrm>
          <a:prstGeom prst="rect">
            <a:avLst/>
          </a:prstGeom>
        </p:spPr>
        <p:txBody>
          <a:bodyPr wrap="square">
            <a:spAutoFit/>
          </a:bodyPr>
          <a:lstStyle/>
          <a:p>
            <a:r>
              <a:rPr lang="en-US" dirty="0"/>
              <a:t>Use to toggle (Ctrl +G) between multiple and single records**</a:t>
            </a:r>
          </a:p>
        </p:txBody>
      </p:sp>
      <p:cxnSp>
        <p:nvCxnSpPr>
          <p:cNvPr id="37" name="Straight Arrow Connector 36">
            <a:extLst>
              <a:ext uri="{FF2B5EF4-FFF2-40B4-BE49-F238E27FC236}">
                <a16:creationId xmlns:a16="http://schemas.microsoft.com/office/drawing/2014/main" id="{8407D367-B938-4120-87D8-A0F70B3D7D7F}"/>
              </a:ext>
            </a:extLst>
          </p:cNvPr>
          <p:cNvCxnSpPr>
            <a:cxnSpLocks/>
            <a:stCxn id="9" idx="1"/>
          </p:cNvCxnSpPr>
          <p:nvPr/>
        </p:nvCxnSpPr>
        <p:spPr>
          <a:xfrm flipH="1" flipV="1">
            <a:off x="6894786" y="1177159"/>
            <a:ext cx="1485180" cy="136955"/>
          </a:xfrm>
          <a:prstGeom prst="straightConnector1">
            <a:avLst/>
          </a:prstGeom>
          <a:ln w="76200">
            <a:solidFill>
              <a:srgbClr val="FF0000">
                <a:alpha val="60000"/>
              </a:srgb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DE53C507-3570-4449-8D9A-EAA6BCC6B590}"/>
              </a:ext>
            </a:extLst>
          </p:cNvPr>
          <p:cNvSpPr/>
          <p:nvPr/>
        </p:nvSpPr>
        <p:spPr>
          <a:xfrm>
            <a:off x="157320" y="3263349"/>
            <a:ext cx="4186557" cy="1631216"/>
          </a:xfrm>
          <a:prstGeom prst="rect">
            <a:avLst/>
          </a:prstGeom>
        </p:spPr>
        <p:txBody>
          <a:bodyPr wrap="square">
            <a:spAutoFit/>
          </a:bodyPr>
          <a:lstStyle/>
          <a:p>
            <a:r>
              <a:rPr lang="en-IE" sz="2000" dirty="0"/>
              <a:t>**Some new pages allow you to toggle between multiple records arranged in a linear fashion and individual records displaying in the “page” layout.</a:t>
            </a:r>
          </a:p>
        </p:txBody>
      </p:sp>
      <p:sp>
        <p:nvSpPr>
          <p:cNvPr id="52" name="TextBox 51">
            <a:extLst>
              <a:ext uri="{FF2B5EF4-FFF2-40B4-BE49-F238E27FC236}">
                <a16:creationId xmlns:a16="http://schemas.microsoft.com/office/drawing/2014/main" id="{6A6F950D-1747-417A-B329-EA3545E41A7E}"/>
              </a:ext>
            </a:extLst>
          </p:cNvPr>
          <p:cNvSpPr txBox="1"/>
          <p:nvPr/>
        </p:nvSpPr>
        <p:spPr>
          <a:xfrm>
            <a:off x="3466394" y="122285"/>
            <a:ext cx="7903013" cy="461665"/>
          </a:xfrm>
          <a:prstGeom prst="rect">
            <a:avLst/>
          </a:prstGeom>
          <a:noFill/>
        </p:spPr>
        <p:txBody>
          <a:bodyPr wrap="square" rtlCol="0">
            <a:spAutoFit/>
          </a:bodyPr>
          <a:lstStyle/>
          <a:p>
            <a:r>
              <a:rPr lang="en-IE" sz="2400" dirty="0">
                <a:solidFill>
                  <a:schemeClr val="accent6"/>
                </a:solidFill>
              </a:rPr>
              <a:t>Multiple to Single Record Toggle</a:t>
            </a:r>
          </a:p>
        </p:txBody>
      </p:sp>
      <p:pic>
        <p:nvPicPr>
          <p:cNvPr id="12" name="Picture 11">
            <a:extLst>
              <a:ext uri="{FF2B5EF4-FFF2-40B4-BE49-F238E27FC236}">
                <a16:creationId xmlns:a16="http://schemas.microsoft.com/office/drawing/2014/main" id="{9E9A618C-B31A-44E3-B0A8-AF01CA5D9CE3}"/>
              </a:ext>
            </a:extLst>
          </p:cNvPr>
          <p:cNvPicPr>
            <a:picLocks noChangeAspect="1"/>
          </p:cNvPicPr>
          <p:nvPr/>
        </p:nvPicPr>
        <p:blipFill>
          <a:blip r:embed="rId5"/>
          <a:stretch>
            <a:fillRect/>
          </a:stretch>
        </p:blipFill>
        <p:spPr>
          <a:xfrm>
            <a:off x="4125059" y="2298702"/>
            <a:ext cx="7626674" cy="3271781"/>
          </a:xfrm>
          <a:prstGeom prst="rect">
            <a:avLst/>
          </a:prstGeom>
        </p:spPr>
      </p:pic>
      <p:grpSp>
        <p:nvGrpSpPr>
          <p:cNvPr id="24" name="Group 23">
            <a:extLst>
              <a:ext uri="{FF2B5EF4-FFF2-40B4-BE49-F238E27FC236}">
                <a16:creationId xmlns:a16="http://schemas.microsoft.com/office/drawing/2014/main" id="{A56722A4-189F-4878-97A9-21D715215EB4}"/>
              </a:ext>
            </a:extLst>
          </p:cNvPr>
          <p:cNvGrpSpPr/>
          <p:nvPr/>
        </p:nvGrpSpPr>
        <p:grpSpPr>
          <a:xfrm>
            <a:off x="125151" y="91507"/>
            <a:ext cx="11793522" cy="578520"/>
            <a:chOff x="125151" y="91507"/>
            <a:chExt cx="11793522" cy="578520"/>
          </a:xfrm>
        </p:grpSpPr>
        <p:cxnSp>
          <p:nvCxnSpPr>
            <p:cNvPr id="25" name="Straight Connector 24">
              <a:extLst>
                <a:ext uri="{FF2B5EF4-FFF2-40B4-BE49-F238E27FC236}">
                  <a16:creationId xmlns:a16="http://schemas.microsoft.com/office/drawing/2014/main" id="{579AEB78-1C5D-407E-BD9F-A15F0EA2D864}"/>
                </a:ext>
              </a:extLst>
            </p:cNvPr>
            <p:cNvCxnSpPr/>
            <p:nvPr/>
          </p:nvCxnSpPr>
          <p:spPr>
            <a:xfrm>
              <a:off x="241300" y="654947"/>
              <a:ext cx="11658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6" name="Picture 25" descr="A close up of a logo&#10;&#10;Description automatically generated">
              <a:extLst>
                <a:ext uri="{FF2B5EF4-FFF2-40B4-BE49-F238E27FC236}">
                  <a16:creationId xmlns:a16="http://schemas.microsoft.com/office/drawing/2014/main" id="{852C273B-7EB0-480C-8412-963EA5BA69D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03011" y="160691"/>
              <a:ext cx="2215662" cy="509336"/>
            </a:xfrm>
            <a:prstGeom prst="rect">
              <a:avLst/>
            </a:prstGeom>
          </p:spPr>
        </p:pic>
        <p:sp>
          <p:nvSpPr>
            <p:cNvPr id="27" name="TextBox 26">
              <a:extLst>
                <a:ext uri="{FF2B5EF4-FFF2-40B4-BE49-F238E27FC236}">
                  <a16:creationId xmlns:a16="http://schemas.microsoft.com/office/drawing/2014/main" id="{16AFC919-5738-440A-94D5-0B2A9998F8FE}"/>
                </a:ext>
              </a:extLst>
            </p:cNvPr>
            <p:cNvSpPr txBox="1"/>
            <p:nvPr/>
          </p:nvSpPr>
          <p:spPr>
            <a:xfrm>
              <a:off x="125151" y="91507"/>
              <a:ext cx="3452779" cy="523220"/>
            </a:xfrm>
            <a:prstGeom prst="rect">
              <a:avLst/>
            </a:prstGeom>
            <a:noFill/>
          </p:spPr>
          <p:txBody>
            <a:bodyPr wrap="square" rtlCol="0">
              <a:spAutoFit/>
            </a:bodyPr>
            <a:lstStyle>
              <a:defPPr>
                <a:defRPr lang="en-US"/>
              </a:defPPr>
              <a:lvl1pPr>
                <a:defRPr sz="2400">
                  <a:solidFill>
                    <a:schemeClr val="accent6"/>
                  </a:solidFill>
                </a:defRPr>
              </a:lvl1pPr>
            </a:lstStyle>
            <a:p>
              <a:r>
                <a:rPr lang="en-IE" sz="2800" dirty="0"/>
                <a:t>New to Navigation - </a:t>
              </a:r>
            </a:p>
          </p:txBody>
        </p:sp>
      </p:grpSp>
      <p:sp>
        <p:nvSpPr>
          <p:cNvPr id="3" name="Slide Number Placeholder 2">
            <a:extLst>
              <a:ext uri="{FF2B5EF4-FFF2-40B4-BE49-F238E27FC236}">
                <a16:creationId xmlns:a16="http://schemas.microsoft.com/office/drawing/2014/main" id="{7C82A685-C043-19FC-0177-FDA5D8EB8C4C}"/>
              </a:ext>
            </a:extLst>
          </p:cNvPr>
          <p:cNvSpPr>
            <a:spLocks noGrp="1"/>
          </p:cNvSpPr>
          <p:nvPr>
            <p:ph type="sldNum" sz="quarter" idx="12"/>
          </p:nvPr>
        </p:nvSpPr>
        <p:spPr/>
        <p:txBody>
          <a:bodyPr/>
          <a:lstStyle/>
          <a:p>
            <a:fld id="{678384CA-791C-45F6-AAC4-155E66092AD1}" type="slidenum">
              <a:rPr lang="en-IE" smtClean="0"/>
              <a:t>41</a:t>
            </a:fld>
            <a:endParaRPr lang="en-IE"/>
          </a:p>
        </p:txBody>
      </p:sp>
    </p:spTree>
    <p:extLst>
      <p:ext uri="{BB962C8B-B14F-4D97-AF65-F5344CB8AC3E}">
        <p14:creationId xmlns:p14="http://schemas.microsoft.com/office/powerpoint/2010/main" val="2073719070"/>
      </p:ext>
    </p:extLst>
  </p:cSld>
  <p:clrMapOvr>
    <a:overrideClrMapping bg1="lt1" tx1="dk1" bg2="lt2" tx2="dk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27000"/>
          </a:schemeClr>
        </a:solidFill>
        <a:effectLst/>
      </p:bgPr>
    </p:bg>
    <p:spTree>
      <p:nvGrpSpPr>
        <p:cNvPr id="1" name=""/>
        <p:cNvGrpSpPr/>
        <p:nvPr/>
      </p:nvGrpSpPr>
      <p:grpSpPr>
        <a:xfrm>
          <a:off x="0" y="0"/>
          <a:ext cx="0" cy="0"/>
          <a:chOff x="0" y="0"/>
          <a:chExt cx="0" cy="0"/>
        </a:xfrm>
      </p:grpSpPr>
      <p:cxnSp>
        <p:nvCxnSpPr>
          <p:cNvPr id="37" name="Straight Arrow Connector 36">
            <a:extLst>
              <a:ext uri="{FF2B5EF4-FFF2-40B4-BE49-F238E27FC236}">
                <a16:creationId xmlns:a16="http://schemas.microsoft.com/office/drawing/2014/main" id="{8407D367-B938-4120-87D8-A0F70B3D7D7F}"/>
              </a:ext>
            </a:extLst>
          </p:cNvPr>
          <p:cNvCxnSpPr>
            <a:cxnSpLocks/>
          </p:cNvCxnSpPr>
          <p:nvPr/>
        </p:nvCxnSpPr>
        <p:spPr>
          <a:xfrm flipH="1" flipV="1">
            <a:off x="1200839" y="4450814"/>
            <a:ext cx="1046602" cy="848299"/>
          </a:xfrm>
          <a:prstGeom prst="straightConnector1">
            <a:avLst/>
          </a:prstGeom>
          <a:ln w="76200">
            <a:solidFill>
              <a:srgbClr val="FF0000">
                <a:alpha val="60000"/>
              </a:srgb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B2CD431D-A3D5-464D-A14B-D7EFBEBE556A}"/>
              </a:ext>
            </a:extLst>
          </p:cNvPr>
          <p:cNvSpPr/>
          <p:nvPr/>
        </p:nvSpPr>
        <p:spPr>
          <a:xfrm>
            <a:off x="663813" y="1229012"/>
            <a:ext cx="10781840" cy="707886"/>
          </a:xfrm>
          <a:prstGeom prst="rect">
            <a:avLst/>
          </a:prstGeom>
        </p:spPr>
        <p:txBody>
          <a:bodyPr wrap="square">
            <a:spAutoFit/>
          </a:bodyPr>
          <a:lstStyle/>
          <a:p>
            <a:r>
              <a:rPr lang="en-IE" sz="2000" dirty="0"/>
              <a:t>In some forms, when data isn’t displayed in a linear fashion, one record per page will be displayed and pages can be used to navigate between those records.</a:t>
            </a:r>
          </a:p>
        </p:txBody>
      </p:sp>
      <p:sp>
        <p:nvSpPr>
          <p:cNvPr id="33" name="TextBox 32">
            <a:extLst>
              <a:ext uri="{FF2B5EF4-FFF2-40B4-BE49-F238E27FC236}">
                <a16:creationId xmlns:a16="http://schemas.microsoft.com/office/drawing/2014/main" id="{0B9DDB3E-2A79-46D9-A7BD-158A9D87F266}"/>
              </a:ext>
            </a:extLst>
          </p:cNvPr>
          <p:cNvSpPr txBox="1"/>
          <p:nvPr/>
        </p:nvSpPr>
        <p:spPr>
          <a:xfrm>
            <a:off x="1851540" y="5428933"/>
            <a:ext cx="10897827" cy="400110"/>
          </a:xfrm>
          <a:prstGeom prst="rect">
            <a:avLst/>
          </a:prstGeom>
        </p:spPr>
        <p:txBody>
          <a:bodyPr wrap="square">
            <a:spAutoFit/>
          </a:bodyPr>
          <a:lstStyle>
            <a:defPPr>
              <a:defRPr lang="en-US"/>
            </a:defPPr>
            <a:lvl1pPr>
              <a:defRPr sz="2000"/>
            </a:lvl1pPr>
          </a:lstStyle>
          <a:p>
            <a:r>
              <a:rPr lang="en-US" dirty="0"/>
              <a:t>Use pagination to move between multiple phone numbers</a:t>
            </a:r>
          </a:p>
        </p:txBody>
      </p:sp>
      <p:sp>
        <p:nvSpPr>
          <p:cNvPr id="45" name="TextBox 44">
            <a:extLst>
              <a:ext uri="{FF2B5EF4-FFF2-40B4-BE49-F238E27FC236}">
                <a16:creationId xmlns:a16="http://schemas.microsoft.com/office/drawing/2014/main" id="{5DF9AADC-9D11-479D-BE8B-352DEAFCE086}"/>
              </a:ext>
            </a:extLst>
          </p:cNvPr>
          <p:cNvSpPr txBox="1"/>
          <p:nvPr/>
        </p:nvSpPr>
        <p:spPr>
          <a:xfrm>
            <a:off x="3466394" y="122285"/>
            <a:ext cx="7903013" cy="461665"/>
          </a:xfrm>
          <a:prstGeom prst="rect">
            <a:avLst/>
          </a:prstGeom>
          <a:noFill/>
        </p:spPr>
        <p:txBody>
          <a:bodyPr wrap="square" rtlCol="0">
            <a:spAutoFit/>
          </a:bodyPr>
          <a:lstStyle/>
          <a:p>
            <a:r>
              <a:rPr lang="en-IE" sz="2400" dirty="0">
                <a:solidFill>
                  <a:schemeClr val="accent6"/>
                </a:solidFill>
              </a:rPr>
              <a:t>Single Record Display</a:t>
            </a:r>
          </a:p>
        </p:txBody>
      </p:sp>
      <p:grpSp>
        <p:nvGrpSpPr>
          <p:cNvPr id="22" name="Group 21">
            <a:extLst>
              <a:ext uri="{FF2B5EF4-FFF2-40B4-BE49-F238E27FC236}">
                <a16:creationId xmlns:a16="http://schemas.microsoft.com/office/drawing/2014/main" id="{04111377-DF47-4B2A-9B89-1AFEF5FD607E}"/>
              </a:ext>
            </a:extLst>
          </p:cNvPr>
          <p:cNvGrpSpPr/>
          <p:nvPr/>
        </p:nvGrpSpPr>
        <p:grpSpPr>
          <a:xfrm>
            <a:off x="125151" y="91507"/>
            <a:ext cx="11793522" cy="578520"/>
            <a:chOff x="125151" y="91507"/>
            <a:chExt cx="11793522" cy="578520"/>
          </a:xfrm>
        </p:grpSpPr>
        <p:cxnSp>
          <p:nvCxnSpPr>
            <p:cNvPr id="23" name="Straight Connector 22">
              <a:extLst>
                <a:ext uri="{FF2B5EF4-FFF2-40B4-BE49-F238E27FC236}">
                  <a16:creationId xmlns:a16="http://schemas.microsoft.com/office/drawing/2014/main" id="{FDD62963-4FCD-4BF5-BAB2-7663C7CC63DE}"/>
                </a:ext>
              </a:extLst>
            </p:cNvPr>
            <p:cNvCxnSpPr/>
            <p:nvPr/>
          </p:nvCxnSpPr>
          <p:spPr>
            <a:xfrm>
              <a:off x="241300" y="654947"/>
              <a:ext cx="11658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4" name="Picture 23" descr="A close up of a logo&#10;&#10;Description automatically generated">
              <a:extLst>
                <a:ext uri="{FF2B5EF4-FFF2-40B4-BE49-F238E27FC236}">
                  <a16:creationId xmlns:a16="http://schemas.microsoft.com/office/drawing/2014/main" id="{93CB5187-9F4A-4D87-A748-8872D87B21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03011" y="160691"/>
              <a:ext cx="2215662" cy="509336"/>
            </a:xfrm>
            <a:prstGeom prst="rect">
              <a:avLst/>
            </a:prstGeom>
          </p:spPr>
        </p:pic>
        <p:sp>
          <p:nvSpPr>
            <p:cNvPr id="25" name="TextBox 24">
              <a:extLst>
                <a:ext uri="{FF2B5EF4-FFF2-40B4-BE49-F238E27FC236}">
                  <a16:creationId xmlns:a16="http://schemas.microsoft.com/office/drawing/2014/main" id="{63EF81FA-4736-4BEA-823F-7785F8E3B2F9}"/>
                </a:ext>
              </a:extLst>
            </p:cNvPr>
            <p:cNvSpPr txBox="1"/>
            <p:nvPr/>
          </p:nvSpPr>
          <p:spPr>
            <a:xfrm>
              <a:off x="125151" y="91507"/>
              <a:ext cx="3452779" cy="523220"/>
            </a:xfrm>
            <a:prstGeom prst="rect">
              <a:avLst/>
            </a:prstGeom>
            <a:noFill/>
          </p:spPr>
          <p:txBody>
            <a:bodyPr wrap="square" rtlCol="0">
              <a:spAutoFit/>
            </a:bodyPr>
            <a:lstStyle>
              <a:defPPr>
                <a:defRPr lang="en-US"/>
              </a:defPPr>
              <a:lvl1pPr>
                <a:defRPr sz="2400">
                  <a:solidFill>
                    <a:schemeClr val="accent6"/>
                  </a:solidFill>
                </a:defRPr>
              </a:lvl1pPr>
            </a:lstStyle>
            <a:p>
              <a:r>
                <a:rPr lang="en-IE" sz="2800" dirty="0"/>
                <a:t>New to Navigation - </a:t>
              </a:r>
            </a:p>
          </p:txBody>
        </p:sp>
      </p:grpSp>
      <p:pic>
        <p:nvPicPr>
          <p:cNvPr id="2" name="Picture 1">
            <a:extLst>
              <a:ext uri="{FF2B5EF4-FFF2-40B4-BE49-F238E27FC236}">
                <a16:creationId xmlns:a16="http://schemas.microsoft.com/office/drawing/2014/main" id="{7D03F33B-B97A-40C9-9FC1-957DB2FDA32A}"/>
              </a:ext>
            </a:extLst>
          </p:cNvPr>
          <p:cNvPicPr>
            <a:picLocks noChangeAspect="1"/>
          </p:cNvPicPr>
          <p:nvPr/>
        </p:nvPicPr>
        <p:blipFill>
          <a:blip r:embed="rId5"/>
          <a:stretch>
            <a:fillRect/>
          </a:stretch>
        </p:blipFill>
        <p:spPr>
          <a:xfrm>
            <a:off x="587567" y="2095306"/>
            <a:ext cx="10781840" cy="2274798"/>
          </a:xfrm>
          <a:prstGeom prst="rect">
            <a:avLst/>
          </a:prstGeom>
        </p:spPr>
      </p:pic>
      <p:sp>
        <p:nvSpPr>
          <p:cNvPr id="4" name="Slide Number Placeholder 3">
            <a:extLst>
              <a:ext uri="{FF2B5EF4-FFF2-40B4-BE49-F238E27FC236}">
                <a16:creationId xmlns:a16="http://schemas.microsoft.com/office/drawing/2014/main" id="{175831AA-B432-1B4E-EDA1-C413F625DFE9}"/>
              </a:ext>
            </a:extLst>
          </p:cNvPr>
          <p:cNvSpPr>
            <a:spLocks noGrp="1"/>
          </p:cNvSpPr>
          <p:nvPr>
            <p:ph type="sldNum" sz="quarter" idx="12"/>
          </p:nvPr>
        </p:nvSpPr>
        <p:spPr/>
        <p:txBody>
          <a:bodyPr/>
          <a:lstStyle/>
          <a:p>
            <a:fld id="{678384CA-791C-45F6-AAC4-155E66092AD1}" type="slidenum">
              <a:rPr lang="en-IE" smtClean="0"/>
              <a:t>42</a:t>
            </a:fld>
            <a:endParaRPr lang="en-IE"/>
          </a:p>
        </p:txBody>
      </p:sp>
    </p:spTree>
    <p:extLst>
      <p:ext uri="{BB962C8B-B14F-4D97-AF65-F5344CB8AC3E}">
        <p14:creationId xmlns:p14="http://schemas.microsoft.com/office/powerpoint/2010/main" val="2640894766"/>
      </p:ext>
    </p:extLst>
  </p:cSld>
  <p:clrMapOvr>
    <a:overrideClrMapping bg1="lt1" tx1="dk1" bg2="lt2" tx2="dk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27000"/>
          </a:schemeClr>
        </a:solid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0B9DDB3E-2A79-46D9-A7BD-158A9D87F266}"/>
              </a:ext>
            </a:extLst>
          </p:cNvPr>
          <p:cNvSpPr txBox="1"/>
          <p:nvPr/>
        </p:nvSpPr>
        <p:spPr>
          <a:xfrm>
            <a:off x="268542" y="3865220"/>
            <a:ext cx="11923457" cy="1015663"/>
          </a:xfrm>
          <a:prstGeom prst="rect">
            <a:avLst/>
          </a:prstGeom>
        </p:spPr>
        <p:txBody>
          <a:bodyPr wrap="square">
            <a:spAutoFit/>
          </a:bodyPr>
          <a:lstStyle>
            <a:defPPr>
              <a:defRPr lang="en-US"/>
            </a:defPPr>
            <a:lvl1pPr>
              <a:defRPr sz="2000"/>
            </a:lvl1pPr>
          </a:lstStyle>
          <a:p>
            <a:r>
              <a:rPr lang="en-US" dirty="0"/>
              <a:t>Columns whose title is followed by an * (asterisk) can be used to sort the records, a triangle displays once applied.</a:t>
            </a:r>
          </a:p>
          <a:p>
            <a:r>
              <a:rPr lang="en-US" dirty="0"/>
              <a:t>This may also work on columns that do not have an asterisk.</a:t>
            </a:r>
          </a:p>
        </p:txBody>
      </p:sp>
      <p:sp>
        <p:nvSpPr>
          <p:cNvPr id="11" name="TextBox 10">
            <a:extLst>
              <a:ext uri="{FF2B5EF4-FFF2-40B4-BE49-F238E27FC236}">
                <a16:creationId xmlns:a16="http://schemas.microsoft.com/office/drawing/2014/main" id="{6CB6F5D5-C666-4D9A-BDE6-75D92C50DADB}"/>
              </a:ext>
            </a:extLst>
          </p:cNvPr>
          <p:cNvSpPr txBox="1"/>
          <p:nvPr/>
        </p:nvSpPr>
        <p:spPr>
          <a:xfrm>
            <a:off x="4527907" y="4857811"/>
            <a:ext cx="6653790" cy="707886"/>
          </a:xfrm>
          <a:prstGeom prst="rect">
            <a:avLst/>
          </a:prstGeom>
        </p:spPr>
        <p:txBody>
          <a:bodyPr wrap="square">
            <a:spAutoFit/>
          </a:bodyPr>
          <a:lstStyle>
            <a:defPPr>
              <a:defRPr lang="en-US"/>
            </a:defPPr>
            <a:lvl1pPr>
              <a:defRPr sz="2000"/>
            </a:lvl1pPr>
          </a:lstStyle>
          <a:p>
            <a:r>
              <a:rPr lang="en-US" dirty="0"/>
              <a:t>If sort can’t work on a column, an error will display in the message center.</a:t>
            </a:r>
          </a:p>
        </p:txBody>
      </p:sp>
      <p:sp>
        <p:nvSpPr>
          <p:cNvPr id="41" name="TextBox 40">
            <a:extLst>
              <a:ext uri="{FF2B5EF4-FFF2-40B4-BE49-F238E27FC236}">
                <a16:creationId xmlns:a16="http://schemas.microsoft.com/office/drawing/2014/main" id="{2B2642B3-7C47-4A9E-9F21-C29B156A89F1}"/>
              </a:ext>
            </a:extLst>
          </p:cNvPr>
          <p:cNvSpPr txBox="1"/>
          <p:nvPr/>
        </p:nvSpPr>
        <p:spPr>
          <a:xfrm>
            <a:off x="3466394" y="122285"/>
            <a:ext cx="7903013" cy="461665"/>
          </a:xfrm>
          <a:prstGeom prst="rect">
            <a:avLst/>
          </a:prstGeom>
          <a:noFill/>
        </p:spPr>
        <p:txBody>
          <a:bodyPr wrap="square" rtlCol="0">
            <a:spAutoFit/>
          </a:bodyPr>
          <a:lstStyle/>
          <a:p>
            <a:r>
              <a:rPr lang="en-IE" sz="2400" dirty="0">
                <a:solidFill>
                  <a:schemeClr val="accent6"/>
                </a:solidFill>
              </a:rPr>
              <a:t>Sort By Column</a:t>
            </a:r>
          </a:p>
        </p:txBody>
      </p:sp>
      <p:pic>
        <p:nvPicPr>
          <p:cNvPr id="5" name="Picture 4">
            <a:extLst>
              <a:ext uri="{FF2B5EF4-FFF2-40B4-BE49-F238E27FC236}">
                <a16:creationId xmlns:a16="http://schemas.microsoft.com/office/drawing/2014/main" id="{B0E7BBF9-B0A0-488A-9298-43070AD3DABF}"/>
              </a:ext>
            </a:extLst>
          </p:cNvPr>
          <p:cNvPicPr>
            <a:picLocks noChangeAspect="1"/>
          </p:cNvPicPr>
          <p:nvPr/>
        </p:nvPicPr>
        <p:blipFill>
          <a:blip r:embed="rId4"/>
          <a:stretch>
            <a:fillRect/>
          </a:stretch>
        </p:blipFill>
        <p:spPr>
          <a:xfrm>
            <a:off x="645511" y="4914634"/>
            <a:ext cx="3594076" cy="594239"/>
          </a:xfrm>
          <a:prstGeom prst="rect">
            <a:avLst/>
          </a:prstGeom>
        </p:spPr>
      </p:pic>
      <p:pic>
        <p:nvPicPr>
          <p:cNvPr id="14" name="Picture 13">
            <a:extLst>
              <a:ext uri="{FF2B5EF4-FFF2-40B4-BE49-F238E27FC236}">
                <a16:creationId xmlns:a16="http://schemas.microsoft.com/office/drawing/2014/main" id="{ED0F46D7-FC64-4FCC-9B02-CF5E7FDB3924}"/>
              </a:ext>
            </a:extLst>
          </p:cNvPr>
          <p:cNvPicPr>
            <a:picLocks noChangeAspect="1"/>
          </p:cNvPicPr>
          <p:nvPr/>
        </p:nvPicPr>
        <p:blipFill>
          <a:blip r:embed="rId5"/>
          <a:stretch>
            <a:fillRect/>
          </a:stretch>
        </p:blipFill>
        <p:spPr>
          <a:xfrm>
            <a:off x="827613" y="806146"/>
            <a:ext cx="6108683" cy="1807589"/>
          </a:xfrm>
          <a:prstGeom prst="rect">
            <a:avLst/>
          </a:prstGeom>
        </p:spPr>
      </p:pic>
      <p:pic>
        <p:nvPicPr>
          <p:cNvPr id="15" name="Picture 14">
            <a:extLst>
              <a:ext uri="{FF2B5EF4-FFF2-40B4-BE49-F238E27FC236}">
                <a16:creationId xmlns:a16="http://schemas.microsoft.com/office/drawing/2014/main" id="{3E467C99-03E9-46A0-95EF-1E3CC3F1C5D6}"/>
              </a:ext>
            </a:extLst>
          </p:cNvPr>
          <p:cNvPicPr>
            <a:picLocks noChangeAspect="1"/>
          </p:cNvPicPr>
          <p:nvPr/>
        </p:nvPicPr>
        <p:blipFill>
          <a:blip r:embed="rId6"/>
          <a:stretch>
            <a:fillRect/>
          </a:stretch>
        </p:blipFill>
        <p:spPr>
          <a:xfrm>
            <a:off x="5240666" y="1402397"/>
            <a:ext cx="4899927" cy="2303161"/>
          </a:xfrm>
          <a:prstGeom prst="rect">
            <a:avLst/>
          </a:prstGeom>
        </p:spPr>
      </p:pic>
      <p:grpSp>
        <p:nvGrpSpPr>
          <p:cNvPr id="23" name="Group 22">
            <a:extLst>
              <a:ext uri="{FF2B5EF4-FFF2-40B4-BE49-F238E27FC236}">
                <a16:creationId xmlns:a16="http://schemas.microsoft.com/office/drawing/2014/main" id="{2F5F042D-51D3-4FA9-B2E5-9D9FCE3898D0}"/>
              </a:ext>
            </a:extLst>
          </p:cNvPr>
          <p:cNvGrpSpPr/>
          <p:nvPr/>
        </p:nvGrpSpPr>
        <p:grpSpPr>
          <a:xfrm>
            <a:off x="125151" y="91507"/>
            <a:ext cx="11793522" cy="578520"/>
            <a:chOff x="125151" y="91507"/>
            <a:chExt cx="11793522" cy="578520"/>
          </a:xfrm>
        </p:grpSpPr>
        <p:cxnSp>
          <p:nvCxnSpPr>
            <p:cNvPr id="24" name="Straight Connector 23">
              <a:extLst>
                <a:ext uri="{FF2B5EF4-FFF2-40B4-BE49-F238E27FC236}">
                  <a16:creationId xmlns:a16="http://schemas.microsoft.com/office/drawing/2014/main" id="{C89355F2-7F38-400C-AF85-D2ADF5CC741A}"/>
                </a:ext>
              </a:extLst>
            </p:cNvPr>
            <p:cNvCxnSpPr/>
            <p:nvPr/>
          </p:nvCxnSpPr>
          <p:spPr>
            <a:xfrm>
              <a:off x="241300" y="654947"/>
              <a:ext cx="11658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5" name="Picture 24" descr="A close up of a logo&#10;&#10;Description automatically generated">
              <a:extLst>
                <a:ext uri="{FF2B5EF4-FFF2-40B4-BE49-F238E27FC236}">
                  <a16:creationId xmlns:a16="http://schemas.microsoft.com/office/drawing/2014/main" id="{D014358F-210D-4AD9-8C50-DBFD80CC86C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03011" y="160691"/>
              <a:ext cx="2215662" cy="509336"/>
            </a:xfrm>
            <a:prstGeom prst="rect">
              <a:avLst/>
            </a:prstGeom>
          </p:spPr>
        </p:pic>
        <p:sp>
          <p:nvSpPr>
            <p:cNvPr id="26" name="TextBox 25">
              <a:extLst>
                <a:ext uri="{FF2B5EF4-FFF2-40B4-BE49-F238E27FC236}">
                  <a16:creationId xmlns:a16="http://schemas.microsoft.com/office/drawing/2014/main" id="{5B028143-E191-42DC-9580-F590F620A180}"/>
                </a:ext>
              </a:extLst>
            </p:cNvPr>
            <p:cNvSpPr txBox="1"/>
            <p:nvPr/>
          </p:nvSpPr>
          <p:spPr>
            <a:xfrm>
              <a:off x="125151" y="91507"/>
              <a:ext cx="3452779" cy="523220"/>
            </a:xfrm>
            <a:prstGeom prst="rect">
              <a:avLst/>
            </a:prstGeom>
            <a:noFill/>
          </p:spPr>
          <p:txBody>
            <a:bodyPr wrap="square" rtlCol="0">
              <a:spAutoFit/>
            </a:bodyPr>
            <a:lstStyle>
              <a:defPPr>
                <a:defRPr lang="en-US"/>
              </a:defPPr>
              <a:lvl1pPr>
                <a:defRPr sz="2400">
                  <a:solidFill>
                    <a:schemeClr val="accent6"/>
                  </a:solidFill>
                </a:defRPr>
              </a:lvl1pPr>
            </a:lstStyle>
            <a:p>
              <a:r>
                <a:rPr lang="en-IE" sz="2800" dirty="0"/>
                <a:t>New to Navigation - </a:t>
              </a:r>
            </a:p>
          </p:txBody>
        </p:sp>
      </p:grpSp>
      <p:sp>
        <p:nvSpPr>
          <p:cNvPr id="3" name="Slide Number Placeholder 2">
            <a:extLst>
              <a:ext uri="{FF2B5EF4-FFF2-40B4-BE49-F238E27FC236}">
                <a16:creationId xmlns:a16="http://schemas.microsoft.com/office/drawing/2014/main" id="{A0D1E4AF-8DCE-4C5D-E200-C0AA647A713A}"/>
              </a:ext>
            </a:extLst>
          </p:cNvPr>
          <p:cNvSpPr>
            <a:spLocks noGrp="1"/>
          </p:cNvSpPr>
          <p:nvPr>
            <p:ph type="sldNum" sz="quarter" idx="12"/>
          </p:nvPr>
        </p:nvSpPr>
        <p:spPr/>
        <p:txBody>
          <a:bodyPr/>
          <a:lstStyle/>
          <a:p>
            <a:fld id="{678384CA-791C-45F6-AAC4-155E66092AD1}" type="slidenum">
              <a:rPr lang="en-IE" smtClean="0"/>
              <a:t>43</a:t>
            </a:fld>
            <a:endParaRPr lang="en-IE"/>
          </a:p>
        </p:txBody>
      </p:sp>
    </p:spTree>
    <p:extLst>
      <p:ext uri="{BB962C8B-B14F-4D97-AF65-F5344CB8AC3E}">
        <p14:creationId xmlns:p14="http://schemas.microsoft.com/office/powerpoint/2010/main" val="1816805650"/>
      </p:ext>
    </p:extLst>
  </p:cSld>
  <p:clrMapOvr>
    <a:overrideClrMapping bg1="lt1" tx1="dk1" bg2="lt2" tx2="dk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27000"/>
          </a:schemeClr>
        </a:solid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0B9DDB3E-2A79-46D9-A7BD-158A9D87F266}"/>
              </a:ext>
            </a:extLst>
          </p:cNvPr>
          <p:cNvSpPr txBox="1"/>
          <p:nvPr/>
        </p:nvSpPr>
        <p:spPr>
          <a:xfrm>
            <a:off x="165668" y="4836557"/>
            <a:ext cx="11923457" cy="400110"/>
          </a:xfrm>
          <a:prstGeom prst="rect">
            <a:avLst/>
          </a:prstGeom>
        </p:spPr>
        <p:txBody>
          <a:bodyPr wrap="square">
            <a:spAutoFit/>
          </a:bodyPr>
          <a:lstStyle>
            <a:defPPr>
              <a:defRPr lang="en-US"/>
            </a:defPPr>
            <a:lvl1pPr>
              <a:defRPr sz="2000"/>
            </a:lvl1pPr>
          </a:lstStyle>
          <a:p>
            <a:r>
              <a:rPr lang="en-US" dirty="0"/>
              <a:t>You can resize columns by hovering over the line between column headings until you see           and dragging it. </a:t>
            </a:r>
          </a:p>
        </p:txBody>
      </p:sp>
      <p:pic>
        <p:nvPicPr>
          <p:cNvPr id="21" name="Picture 20">
            <a:extLst>
              <a:ext uri="{FF2B5EF4-FFF2-40B4-BE49-F238E27FC236}">
                <a16:creationId xmlns:a16="http://schemas.microsoft.com/office/drawing/2014/main" id="{0EDD622E-79B9-42F7-A8F2-1C9E263F29F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533359" y="4855457"/>
            <a:ext cx="362310" cy="362310"/>
          </a:xfrm>
          <a:prstGeom prst="rect">
            <a:avLst/>
          </a:prstGeom>
          <a:ln>
            <a:solidFill>
              <a:schemeClr val="accent1"/>
            </a:solidFill>
          </a:ln>
        </p:spPr>
      </p:pic>
      <p:sp>
        <p:nvSpPr>
          <p:cNvPr id="38" name="TextBox 37">
            <a:extLst>
              <a:ext uri="{FF2B5EF4-FFF2-40B4-BE49-F238E27FC236}">
                <a16:creationId xmlns:a16="http://schemas.microsoft.com/office/drawing/2014/main" id="{7AE0E4FE-0D94-4A99-9107-0F8866FB5BDC}"/>
              </a:ext>
            </a:extLst>
          </p:cNvPr>
          <p:cNvSpPr txBox="1"/>
          <p:nvPr/>
        </p:nvSpPr>
        <p:spPr>
          <a:xfrm>
            <a:off x="3466394" y="122285"/>
            <a:ext cx="7903013" cy="461665"/>
          </a:xfrm>
          <a:prstGeom prst="rect">
            <a:avLst/>
          </a:prstGeom>
          <a:noFill/>
        </p:spPr>
        <p:txBody>
          <a:bodyPr wrap="square" rtlCol="0">
            <a:spAutoFit/>
          </a:bodyPr>
          <a:lstStyle/>
          <a:p>
            <a:r>
              <a:rPr lang="en-IE" sz="2400" dirty="0">
                <a:solidFill>
                  <a:schemeClr val="accent6"/>
                </a:solidFill>
              </a:rPr>
              <a:t>Change Column Size (Not Sticky)</a:t>
            </a:r>
          </a:p>
        </p:txBody>
      </p:sp>
      <p:pic>
        <p:nvPicPr>
          <p:cNvPr id="18" name="Picture 17">
            <a:extLst>
              <a:ext uri="{FF2B5EF4-FFF2-40B4-BE49-F238E27FC236}">
                <a16:creationId xmlns:a16="http://schemas.microsoft.com/office/drawing/2014/main" id="{09A2D39B-CC13-4590-8DB4-3C5FDB21BCBD}"/>
              </a:ext>
            </a:extLst>
          </p:cNvPr>
          <p:cNvPicPr>
            <a:picLocks noChangeAspect="1"/>
          </p:cNvPicPr>
          <p:nvPr/>
        </p:nvPicPr>
        <p:blipFill>
          <a:blip r:embed="rId5"/>
          <a:stretch>
            <a:fillRect/>
          </a:stretch>
        </p:blipFill>
        <p:spPr>
          <a:xfrm>
            <a:off x="1121657" y="868872"/>
            <a:ext cx="8797193" cy="1826106"/>
          </a:xfrm>
          <a:prstGeom prst="rect">
            <a:avLst/>
          </a:prstGeom>
        </p:spPr>
      </p:pic>
      <p:pic>
        <p:nvPicPr>
          <p:cNvPr id="6" name="Picture 5">
            <a:extLst>
              <a:ext uri="{FF2B5EF4-FFF2-40B4-BE49-F238E27FC236}">
                <a16:creationId xmlns:a16="http://schemas.microsoft.com/office/drawing/2014/main" id="{C7AACA05-1EEE-4D72-9BF4-083E27B3D30E}"/>
              </a:ext>
            </a:extLst>
          </p:cNvPr>
          <p:cNvPicPr>
            <a:picLocks noChangeAspect="1"/>
          </p:cNvPicPr>
          <p:nvPr/>
        </p:nvPicPr>
        <p:blipFill>
          <a:blip r:embed="rId6"/>
          <a:stretch>
            <a:fillRect/>
          </a:stretch>
        </p:blipFill>
        <p:spPr>
          <a:xfrm>
            <a:off x="2095589" y="2758574"/>
            <a:ext cx="6849327" cy="1941295"/>
          </a:xfrm>
          <a:prstGeom prst="rect">
            <a:avLst/>
          </a:prstGeom>
        </p:spPr>
      </p:pic>
      <p:grpSp>
        <p:nvGrpSpPr>
          <p:cNvPr id="24" name="Group 23">
            <a:extLst>
              <a:ext uri="{FF2B5EF4-FFF2-40B4-BE49-F238E27FC236}">
                <a16:creationId xmlns:a16="http://schemas.microsoft.com/office/drawing/2014/main" id="{5E43EC0A-CA95-4B4A-B576-34240C379A6A}"/>
              </a:ext>
            </a:extLst>
          </p:cNvPr>
          <p:cNvGrpSpPr/>
          <p:nvPr/>
        </p:nvGrpSpPr>
        <p:grpSpPr>
          <a:xfrm>
            <a:off x="125151" y="91507"/>
            <a:ext cx="11793522" cy="578520"/>
            <a:chOff x="125151" y="91507"/>
            <a:chExt cx="11793522" cy="578520"/>
          </a:xfrm>
        </p:grpSpPr>
        <p:cxnSp>
          <p:nvCxnSpPr>
            <p:cNvPr id="25" name="Straight Connector 24">
              <a:extLst>
                <a:ext uri="{FF2B5EF4-FFF2-40B4-BE49-F238E27FC236}">
                  <a16:creationId xmlns:a16="http://schemas.microsoft.com/office/drawing/2014/main" id="{F0881AA8-A86C-451C-A0E0-FBFD11275045}"/>
                </a:ext>
              </a:extLst>
            </p:cNvPr>
            <p:cNvCxnSpPr/>
            <p:nvPr/>
          </p:nvCxnSpPr>
          <p:spPr>
            <a:xfrm>
              <a:off x="241300" y="654947"/>
              <a:ext cx="11658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6" name="Picture 25" descr="A close up of a logo&#10;&#10;Description automatically generated">
              <a:extLst>
                <a:ext uri="{FF2B5EF4-FFF2-40B4-BE49-F238E27FC236}">
                  <a16:creationId xmlns:a16="http://schemas.microsoft.com/office/drawing/2014/main" id="{D724DDE2-0431-403D-BC6B-4AC886C8480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03011" y="160691"/>
              <a:ext cx="2215662" cy="509336"/>
            </a:xfrm>
            <a:prstGeom prst="rect">
              <a:avLst/>
            </a:prstGeom>
          </p:spPr>
        </p:pic>
        <p:sp>
          <p:nvSpPr>
            <p:cNvPr id="27" name="TextBox 26">
              <a:extLst>
                <a:ext uri="{FF2B5EF4-FFF2-40B4-BE49-F238E27FC236}">
                  <a16:creationId xmlns:a16="http://schemas.microsoft.com/office/drawing/2014/main" id="{F8BDFFF1-3DB2-4B5E-BF32-5BE9A2AE4340}"/>
                </a:ext>
              </a:extLst>
            </p:cNvPr>
            <p:cNvSpPr txBox="1"/>
            <p:nvPr/>
          </p:nvSpPr>
          <p:spPr>
            <a:xfrm>
              <a:off x="125151" y="91507"/>
              <a:ext cx="3452779" cy="523220"/>
            </a:xfrm>
            <a:prstGeom prst="rect">
              <a:avLst/>
            </a:prstGeom>
            <a:noFill/>
          </p:spPr>
          <p:txBody>
            <a:bodyPr wrap="square" rtlCol="0">
              <a:spAutoFit/>
            </a:bodyPr>
            <a:lstStyle>
              <a:defPPr>
                <a:defRPr lang="en-US"/>
              </a:defPPr>
              <a:lvl1pPr>
                <a:defRPr sz="2400">
                  <a:solidFill>
                    <a:schemeClr val="accent6"/>
                  </a:solidFill>
                </a:defRPr>
              </a:lvl1pPr>
            </a:lstStyle>
            <a:p>
              <a:r>
                <a:rPr lang="en-IE" sz="2800" dirty="0"/>
                <a:t>New to Navigation - </a:t>
              </a:r>
            </a:p>
          </p:txBody>
        </p:sp>
      </p:grpSp>
      <p:sp>
        <p:nvSpPr>
          <p:cNvPr id="3" name="Slide Number Placeholder 2">
            <a:extLst>
              <a:ext uri="{FF2B5EF4-FFF2-40B4-BE49-F238E27FC236}">
                <a16:creationId xmlns:a16="http://schemas.microsoft.com/office/drawing/2014/main" id="{5099A3AA-1AEC-AFE7-4017-C7DBD4C4AC57}"/>
              </a:ext>
            </a:extLst>
          </p:cNvPr>
          <p:cNvSpPr>
            <a:spLocks noGrp="1"/>
          </p:cNvSpPr>
          <p:nvPr>
            <p:ph type="sldNum" sz="quarter" idx="12"/>
          </p:nvPr>
        </p:nvSpPr>
        <p:spPr/>
        <p:txBody>
          <a:bodyPr/>
          <a:lstStyle/>
          <a:p>
            <a:fld id="{678384CA-791C-45F6-AAC4-155E66092AD1}" type="slidenum">
              <a:rPr lang="en-IE" smtClean="0"/>
              <a:t>44</a:t>
            </a:fld>
            <a:endParaRPr lang="en-IE"/>
          </a:p>
        </p:txBody>
      </p:sp>
    </p:spTree>
    <p:extLst>
      <p:ext uri="{BB962C8B-B14F-4D97-AF65-F5344CB8AC3E}">
        <p14:creationId xmlns:p14="http://schemas.microsoft.com/office/powerpoint/2010/main" val="3230347020"/>
      </p:ext>
    </p:extLst>
  </p:cSld>
  <p:clrMapOvr>
    <a:overrideClrMapping bg1="lt1" tx1="dk1" bg2="lt2" tx2="dk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27000"/>
          </a:scheme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8BA1E38-B139-43CC-86AB-F84DFBB6F2DF}"/>
              </a:ext>
            </a:extLst>
          </p:cNvPr>
          <p:cNvPicPr>
            <a:picLocks noChangeAspect="1"/>
          </p:cNvPicPr>
          <p:nvPr/>
        </p:nvPicPr>
        <p:blipFill>
          <a:blip r:embed="rId4"/>
          <a:stretch>
            <a:fillRect/>
          </a:stretch>
        </p:blipFill>
        <p:spPr>
          <a:xfrm>
            <a:off x="1647960" y="2469833"/>
            <a:ext cx="7838157" cy="1627031"/>
          </a:xfrm>
          <a:prstGeom prst="rect">
            <a:avLst/>
          </a:prstGeom>
        </p:spPr>
      </p:pic>
      <p:sp>
        <p:nvSpPr>
          <p:cNvPr id="33" name="TextBox 32">
            <a:extLst>
              <a:ext uri="{FF2B5EF4-FFF2-40B4-BE49-F238E27FC236}">
                <a16:creationId xmlns:a16="http://schemas.microsoft.com/office/drawing/2014/main" id="{0B9DDB3E-2A79-46D9-A7BD-158A9D87F266}"/>
              </a:ext>
            </a:extLst>
          </p:cNvPr>
          <p:cNvSpPr txBox="1"/>
          <p:nvPr/>
        </p:nvSpPr>
        <p:spPr>
          <a:xfrm>
            <a:off x="1183670" y="4418630"/>
            <a:ext cx="9035369" cy="1631216"/>
          </a:xfrm>
          <a:prstGeom prst="rect">
            <a:avLst/>
          </a:prstGeom>
        </p:spPr>
        <p:txBody>
          <a:bodyPr wrap="square">
            <a:spAutoFit/>
          </a:bodyPr>
          <a:lstStyle>
            <a:defPPr>
              <a:defRPr lang="en-US"/>
            </a:defPPr>
            <a:lvl1pPr>
              <a:defRPr sz="2000"/>
            </a:lvl1pPr>
          </a:lstStyle>
          <a:p>
            <a:r>
              <a:rPr lang="en-US" dirty="0"/>
              <a:t>Columns can be moved by: Clicking on the column heading and dragging the column to desired place and releasing it.</a:t>
            </a:r>
          </a:p>
          <a:p>
            <a:endParaRPr lang="en-US" dirty="0"/>
          </a:p>
          <a:p>
            <a:r>
              <a:rPr lang="en-US" dirty="0"/>
              <a:t>Please note this is not sticky, the moment you refresh your page you will lose the arrangement.</a:t>
            </a:r>
          </a:p>
        </p:txBody>
      </p:sp>
      <p:cxnSp>
        <p:nvCxnSpPr>
          <p:cNvPr id="29" name="Straight Arrow Connector 28">
            <a:extLst>
              <a:ext uri="{FF2B5EF4-FFF2-40B4-BE49-F238E27FC236}">
                <a16:creationId xmlns:a16="http://schemas.microsoft.com/office/drawing/2014/main" id="{485BBEAE-BD37-4438-A44F-17B2EBD8F251}"/>
              </a:ext>
            </a:extLst>
          </p:cNvPr>
          <p:cNvCxnSpPr>
            <a:cxnSpLocks/>
          </p:cNvCxnSpPr>
          <p:nvPr/>
        </p:nvCxnSpPr>
        <p:spPr>
          <a:xfrm flipV="1">
            <a:off x="3750067" y="2969231"/>
            <a:ext cx="297951" cy="1383242"/>
          </a:xfrm>
          <a:prstGeom prst="straightConnector1">
            <a:avLst/>
          </a:prstGeom>
          <a:ln w="57150">
            <a:solidFill>
              <a:srgbClr val="FF0000">
                <a:alpha val="60000"/>
              </a:srgb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A641340F-7FB5-4921-A5C1-A49AC8A48822}"/>
              </a:ext>
            </a:extLst>
          </p:cNvPr>
          <p:cNvSpPr txBox="1"/>
          <p:nvPr/>
        </p:nvSpPr>
        <p:spPr>
          <a:xfrm>
            <a:off x="3466394" y="122285"/>
            <a:ext cx="7903013" cy="461665"/>
          </a:xfrm>
          <a:prstGeom prst="rect">
            <a:avLst/>
          </a:prstGeom>
          <a:noFill/>
        </p:spPr>
        <p:txBody>
          <a:bodyPr wrap="square" rtlCol="0">
            <a:spAutoFit/>
          </a:bodyPr>
          <a:lstStyle/>
          <a:p>
            <a:r>
              <a:rPr lang="en-IE" sz="2400" dirty="0">
                <a:solidFill>
                  <a:schemeClr val="accent6"/>
                </a:solidFill>
              </a:rPr>
              <a:t>Drag Columns (Not Sticky)</a:t>
            </a:r>
          </a:p>
        </p:txBody>
      </p:sp>
      <p:pic>
        <p:nvPicPr>
          <p:cNvPr id="5" name="Picture 4">
            <a:extLst>
              <a:ext uri="{FF2B5EF4-FFF2-40B4-BE49-F238E27FC236}">
                <a16:creationId xmlns:a16="http://schemas.microsoft.com/office/drawing/2014/main" id="{E7BCB904-C2FC-40A0-A87B-8194BEE7D0E9}"/>
              </a:ext>
            </a:extLst>
          </p:cNvPr>
          <p:cNvPicPr>
            <a:picLocks noChangeAspect="1"/>
          </p:cNvPicPr>
          <p:nvPr/>
        </p:nvPicPr>
        <p:blipFill>
          <a:blip r:embed="rId5"/>
          <a:stretch>
            <a:fillRect/>
          </a:stretch>
        </p:blipFill>
        <p:spPr>
          <a:xfrm>
            <a:off x="458119" y="762132"/>
            <a:ext cx="10911288" cy="1474179"/>
          </a:xfrm>
          <a:prstGeom prst="rect">
            <a:avLst/>
          </a:prstGeom>
        </p:spPr>
      </p:pic>
      <p:grpSp>
        <p:nvGrpSpPr>
          <p:cNvPr id="22" name="Group 21">
            <a:extLst>
              <a:ext uri="{FF2B5EF4-FFF2-40B4-BE49-F238E27FC236}">
                <a16:creationId xmlns:a16="http://schemas.microsoft.com/office/drawing/2014/main" id="{0BC25A5D-2A58-43E5-9E86-4D2665F2DC34}"/>
              </a:ext>
            </a:extLst>
          </p:cNvPr>
          <p:cNvGrpSpPr/>
          <p:nvPr/>
        </p:nvGrpSpPr>
        <p:grpSpPr>
          <a:xfrm>
            <a:off x="125151" y="91507"/>
            <a:ext cx="11793522" cy="578520"/>
            <a:chOff x="125151" y="91507"/>
            <a:chExt cx="11793522" cy="578520"/>
          </a:xfrm>
        </p:grpSpPr>
        <p:cxnSp>
          <p:nvCxnSpPr>
            <p:cNvPr id="23" name="Straight Connector 22">
              <a:extLst>
                <a:ext uri="{FF2B5EF4-FFF2-40B4-BE49-F238E27FC236}">
                  <a16:creationId xmlns:a16="http://schemas.microsoft.com/office/drawing/2014/main" id="{7B91D43D-0261-459F-98EF-DDAA71890726}"/>
                </a:ext>
              </a:extLst>
            </p:cNvPr>
            <p:cNvCxnSpPr/>
            <p:nvPr/>
          </p:nvCxnSpPr>
          <p:spPr>
            <a:xfrm>
              <a:off x="241300" y="654947"/>
              <a:ext cx="11658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4" name="Picture 23" descr="A close up of a logo&#10;&#10;Description automatically generated">
              <a:extLst>
                <a:ext uri="{FF2B5EF4-FFF2-40B4-BE49-F238E27FC236}">
                  <a16:creationId xmlns:a16="http://schemas.microsoft.com/office/drawing/2014/main" id="{AD9A7606-A075-48CC-BB86-EABDD01F433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03011" y="160691"/>
              <a:ext cx="2215662" cy="509336"/>
            </a:xfrm>
            <a:prstGeom prst="rect">
              <a:avLst/>
            </a:prstGeom>
          </p:spPr>
        </p:pic>
        <p:sp>
          <p:nvSpPr>
            <p:cNvPr id="25" name="TextBox 24">
              <a:extLst>
                <a:ext uri="{FF2B5EF4-FFF2-40B4-BE49-F238E27FC236}">
                  <a16:creationId xmlns:a16="http://schemas.microsoft.com/office/drawing/2014/main" id="{48BDF815-B15D-473D-85C2-E95144449307}"/>
                </a:ext>
              </a:extLst>
            </p:cNvPr>
            <p:cNvSpPr txBox="1"/>
            <p:nvPr/>
          </p:nvSpPr>
          <p:spPr>
            <a:xfrm>
              <a:off x="125151" y="91507"/>
              <a:ext cx="3452779" cy="523220"/>
            </a:xfrm>
            <a:prstGeom prst="rect">
              <a:avLst/>
            </a:prstGeom>
            <a:noFill/>
          </p:spPr>
          <p:txBody>
            <a:bodyPr wrap="square" rtlCol="0">
              <a:spAutoFit/>
            </a:bodyPr>
            <a:lstStyle>
              <a:defPPr>
                <a:defRPr lang="en-US"/>
              </a:defPPr>
              <a:lvl1pPr>
                <a:defRPr sz="2400">
                  <a:solidFill>
                    <a:schemeClr val="accent6"/>
                  </a:solidFill>
                </a:defRPr>
              </a:lvl1pPr>
            </a:lstStyle>
            <a:p>
              <a:r>
                <a:rPr lang="en-IE" sz="2800" dirty="0"/>
                <a:t>New to Navigation - </a:t>
              </a:r>
            </a:p>
          </p:txBody>
        </p:sp>
      </p:grpSp>
      <p:sp>
        <p:nvSpPr>
          <p:cNvPr id="3" name="Slide Number Placeholder 2">
            <a:extLst>
              <a:ext uri="{FF2B5EF4-FFF2-40B4-BE49-F238E27FC236}">
                <a16:creationId xmlns:a16="http://schemas.microsoft.com/office/drawing/2014/main" id="{DD7723D8-BC02-CB1E-DCBE-00D05A647B19}"/>
              </a:ext>
            </a:extLst>
          </p:cNvPr>
          <p:cNvSpPr>
            <a:spLocks noGrp="1"/>
          </p:cNvSpPr>
          <p:nvPr>
            <p:ph type="sldNum" sz="quarter" idx="12"/>
          </p:nvPr>
        </p:nvSpPr>
        <p:spPr/>
        <p:txBody>
          <a:bodyPr/>
          <a:lstStyle/>
          <a:p>
            <a:fld id="{678384CA-791C-45F6-AAC4-155E66092AD1}" type="slidenum">
              <a:rPr lang="en-IE" smtClean="0"/>
              <a:t>45</a:t>
            </a:fld>
            <a:endParaRPr lang="en-IE"/>
          </a:p>
        </p:txBody>
      </p:sp>
    </p:spTree>
    <p:extLst>
      <p:ext uri="{BB962C8B-B14F-4D97-AF65-F5344CB8AC3E}">
        <p14:creationId xmlns:p14="http://schemas.microsoft.com/office/powerpoint/2010/main" val="4022524970"/>
      </p:ext>
    </p:extLst>
  </p:cSld>
  <p:clrMapOvr>
    <a:overrideClrMapping bg1="lt1" tx1="dk1" bg2="lt2" tx2="dk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27000"/>
          </a:schemeClr>
        </a:solidFill>
        <a:effectLst/>
      </p:bgPr>
    </p:bg>
    <p:spTree>
      <p:nvGrpSpPr>
        <p:cNvPr id="1" name=""/>
        <p:cNvGrpSpPr/>
        <p:nvPr/>
      </p:nvGrpSpPr>
      <p:grpSpPr>
        <a:xfrm>
          <a:off x="0" y="0"/>
          <a:ext cx="0" cy="0"/>
          <a:chOff x="0" y="0"/>
          <a:chExt cx="0" cy="0"/>
        </a:xfrm>
      </p:grpSpPr>
      <p:pic>
        <p:nvPicPr>
          <p:cNvPr id="10" name="Picture 9" descr="Screen Clipping">
            <a:extLst>
              <a:ext uri="{FF2B5EF4-FFF2-40B4-BE49-F238E27FC236}">
                <a16:creationId xmlns:a16="http://schemas.microsoft.com/office/drawing/2014/main" id="{F1EF3628-A507-4CFA-8B80-1DA4A56E50F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375459" y="2286021"/>
            <a:ext cx="4626816" cy="346501"/>
          </a:xfrm>
          <a:prstGeom prst="rect">
            <a:avLst/>
          </a:prstGeom>
        </p:spPr>
      </p:pic>
      <p:pic>
        <p:nvPicPr>
          <p:cNvPr id="11" name="Picture 10" descr="Screen Clipping">
            <a:extLst>
              <a:ext uri="{FF2B5EF4-FFF2-40B4-BE49-F238E27FC236}">
                <a16:creationId xmlns:a16="http://schemas.microsoft.com/office/drawing/2014/main" id="{607522C7-FE1E-49DC-BF1A-CE9859FD2BFE}"/>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516555" y="3276200"/>
            <a:ext cx="2263702" cy="305600"/>
          </a:xfrm>
          <a:prstGeom prst="rect">
            <a:avLst/>
          </a:prstGeom>
        </p:spPr>
      </p:pic>
      <p:cxnSp>
        <p:nvCxnSpPr>
          <p:cNvPr id="31" name="Straight Arrow Connector 30">
            <a:extLst>
              <a:ext uri="{FF2B5EF4-FFF2-40B4-BE49-F238E27FC236}">
                <a16:creationId xmlns:a16="http://schemas.microsoft.com/office/drawing/2014/main" id="{78297AFB-A9BB-4510-BC55-8AF38C5E77A2}"/>
              </a:ext>
            </a:extLst>
          </p:cNvPr>
          <p:cNvCxnSpPr>
            <a:cxnSpLocks/>
          </p:cNvCxnSpPr>
          <p:nvPr/>
        </p:nvCxnSpPr>
        <p:spPr>
          <a:xfrm flipH="1">
            <a:off x="8592663" y="2653895"/>
            <a:ext cx="44891" cy="568030"/>
          </a:xfrm>
          <a:prstGeom prst="straightConnector1">
            <a:avLst/>
          </a:prstGeom>
          <a:ln w="57150">
            <a:solidFill>
              <a:srgbClr val="FF0000">
                <a:alpha val="60000"/>
              </a:srgb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C7FAEB6D-F183-432A-80F5-DE944B302FF4}"/>
              </a:ext>
            </a:extLst>
          </p:cNvPr>
          <p:cNvCxnSpPr>
            <a:cxnSpLocks/>
          </p:cNvCxnSpPr>
          <p:nvPr/>
        </p:nvCxnSpPr>
        <p:spPr>
          <a:xfrm flipH="1">
            <a:off x="2451648" y="2106264"/>
            <a:ext cx="44891" cy="568030"/>
          </a:xfrm>
          <a:prstGeom prst="straightConnector1">
            <a:avLst/>
          </a:prstGeom>
          <a:ln w="57150">
            <a:solidFill>
              <a:srgbClr val="FF0000">
                <a:alpha val="60000"/>
              </a:srgb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D7132EAA-E893-4957-AC20-78C285108475}"/>
              </a:ext>
            </a:extLst>
          </p:cNvPr>
          <p:cNvSpPr txBox="1"/>
          <p:nvPr/>
        </p:nvSpPr>
        <p:spPr>
          <a:xfrm>
            <a:off x="2395645" y="4024275"/>
            <a:ext cx="7410161" cy="1015663"/>
          </a:xfrm>
          <a:prstGeom prst="rect">
            <a:avLst/>
          </a:prstGeom>
        </p:spPr>
        <p:txBody>
          <a:bodyPr wrap="square">
            <a:spAutoFit/>
          </a:bodyPr>
          <a:lstStyle>
            <a:defPPr>
              <a:defRPr lang="en-US"/>
            </a:defPPr>
            <a:lvl1pPr>
              <a:defRPr sz="2000"/>
            </a:lvl1pPr>
          </a:lstStyle>
          <a:p>
            <a:r>
              <a:rPr lang="en-US" dirty="0"/>
              <a:t>When you resize your window, the labels for the icons may disappear. </a:t>
            </a:r>
          </a:p>
          <a:p>
            <a:endParaRPr lang="en-US" dirty="0"/>
          </a:p>
          <a:p>
            <a:pPr algn="ctr"/>
            <a:r>
              <a:rPr lang="en-US" dirty="0"/>
              <a:t>Icons will always remain visible.</a:t>
            </a:r>
          </a:p>
        </p:txBody>
      </p:sp>
      <p:sp>
        <p:nvSpPr>
          <p:cNvPr id="43" name="TextBox 42">
            <a:extLst>
              <a:ext uri="{FF2B5EF4-FFF2-40B4-BE49-F238E27FC236}">
                <a16:creationId xmlns:a16="http://schemas.microsoft.com/office/drawing/2014/main" id="{77484E64-872A-493F-905E-78EDAF8887FE}"/>
              </a:ext>
            </a:extLst>
          </p:cNvPr>
          <p:cNvSpPr txBox="1"/>
          <p:nvPr/>
        </p:nvSpPr>
        <p:spPr>
          <a:xfrm>
            <a:off x="3466394" y="122285"/>
            <a:ext cx="7903013" cy="461665"/>
          </a:xfrm>
          <a:prstGeom prst="rect">
            <a:avLst/>
          </a:prstGeom>
          <a:noFill/>
        </p:spPr>
        <p:txBody>
          <a:bodyPr wrap="square" rtlCol="0">
            <a:spAutoFit/>
          </a:bodyPr>
          <a:lstStyle/>
          <a:p>
            <a:r>
              <a:rPr lang="en-IE" sz="2400" dirty="0">
                <a:solidFill>
                  <a:schemeClr val="accent6"/>
                </a:solidFill>
              </a:rPr>
              <a:t>Icon Labels </a:t>
            </a:r>
          </a:p>
        </p:txBody>
      </p:sp>
      <p:pic>
        <p:nvPicPr>
          <p:cNvPr id="6" name="Picture 5">
            <a:extLst>
              <a:ext uri="{FF2B5EF4-FFF2-40B4-BE49-F238E27FC236}">
                <a16:creationId xmlns:a16="http://schemas.microsoft.com/office/drawing/2014/main" id="{2356715D-431F-49AF-94A7-D4E3F338FD29}"/>
              </a:ext>
            </a:extLst>
          </p:cNvPr>
          <p:cNvPicPr>
            <a:picLocks noChangeAspect="1"/>
          </p:cNvPicPr>
          <p:nvPr/>
        </p:nvPicPr>
        <p:blipFill>
          <a:blip r:embed="rId6"/>
          <a:stretch>
            <a:fillRect/>
          </a:stretch>
        </p:blipFill>
        <p:spPr>
          <a:xfrm>
            <a:off x="846378" y="1639057"/>
            <a:ext cx="3952875" cy="419100"/>
          </a:xfrm>
          <a:prstGeom prst="rect">
            <a:avLst/>
          </a:prstGeom>
        </p:spPr>
      </p:pic>
      <p:pic>
        <p:nvPicPr>
          <p:cNvPr id="7" name="Picture 6">
            <a:extLst>
              <a:ext uri="{FF2B5EF4-FFF2-40B4-BE49-F238E27FC236}">
                <a16:creationId xmlns:a16="http://schemas.microsoft.com/office/drawing/2014/main" id="{C049EA52-C770-494D-B6B5-DFD2564BC164}"/>
              </a:ext>
            </a:extLst>
          </p:cNvPr>
          <p:cNvPicPr>
            <a:picLocks noChangeAspect="1"/>
          </p:cNvPicPr>
          <p:nvPr/>
        </p:nvPicPr>
        <p:blipFill>
          <a:blip r:embed="rId7"/>
          <a:stretch>
            <a:fillRect/>
          </a:stretch>
        </p:blipFill>
        <p:spPr>
          <a:xfrm>
            <a:off x="1541938" y="2716380"/>
            <a:ext cx="2057400" cy="504825"/>
          </a:xfrm>
          <a:prstGeom prst="rect">
            <a:avLst/>
          </a:prstGeom>
        </p:spPr>
      </p:pic>
      <p:grpSp>
        <p:nvGrpSpPr>
          <p:cNvPr id="25" name="Group 24">
            <a:extLst>
              <a:ext uri="{FF2B5EF4-FFF2-40B4-BE49-F238E27FC236}">
                <a16:creationId xmlns:a16="http://schemas.microsoft.com/office/drawing/2014/main" id="{5D3826C1-F6D8-4530-86C5-86AD681C7400}"/>
              </a:ext>
            </a:extLst>
          </p:cNvPr>
          <p:cNvGrpSpPr/>
          <p:nvPr/>
        </p:nvGrpSpPr>
        <p:grpSpPr>
          <a:xfrm>
            <a:off x="125151" y="91507"/>
            <a:ext cx="11793522" cy="578520"/>
            <a:chOff x="125151" y="91507"/>
            <a:chExt cx="11793522" cy="578520"/>
          </a:xfrm>
        </p:grpSpPr>
        <p:cxnSp>
          <p:nvCxnSpPr>
            <p:cNvPr id="26" name="Straight Connector 25">
              <a:extLst>
                <a:ext uri="{FF2B5EF4-FFF2-40B4-BE49-F238E27FC236}">
                  <a16:creationId xmlns:a16="http://schemas.microsoft.com/office/drawing/2014/main" id="{F131766C-ECEF-45B2-9A5C-71F19E90787C}"/>
                </a:ext>
              </a:extLst>
            </p:cNvPr>
            <p:cNvCxnSpPr/>
            <p:nvPr/>
          </p:nvCxnSpPr>
          <p:spPr>
            <a:xfrm>
              <a:off x="241300" y="654947"/>
              <a:ext cx="11658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7" name="Picture 26" descr="A close up of a logo&#10;&#10;Description automatically generated">
              <a:extLst>
                <a:ext uri="{FF2B5EF4-FFF2-40B4-BE49-F238E27FC236}">
                  <a16:creationId xmlns:a16="http://schemas.microsoft.com/office/drawing/2014/main" id="{6E2CE5B4-F41A-4ACC-B00A-A1C0785A5AF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703011" y="160691"/>
              <a:ext cx="2215662" cy="509336"/>
            </a:xfrm>
            <a:prstGeom prst="rect">
              <a:avLst/>
            </a:prstGeom>
          </p:spPr>
        </p:pic>
        <p:sp>
          <p:nvSpPr>
            <p:cNvPr id="28" name="TextBox 27">
              <a:extLst>
                <a:ext uri="{FF2B5EF4-FFF2-40B4-BE49-F238E27FC236}">
                  <a16:creationId xmlns:a16="http://schemas.microsoft.com/office/drawing/2014/main" id="{04775576-42BB-4000-96E9-B648771F1B67}"/>
                </a:ext>
              </a:extLst>
            </p:cNvPr>
            <p:cNvSpPr txBox="1"/>
            <p:nvPr/>
          </p:nvSpPr>
          <p:spPr>
            <a:xfrm>
              <a:off x="125151" y="91507"/>
              <a:ext cx="3452779" cy="523220"/>
            </a:xfrm>
            <a:prstGeom prst="rect">
              <a:avLst/>
            </a:prstGeom>
            <a:noFill/>
          </p:spPr>
          <p:txBody>
            <a:bodyPr wrap="square" rtlCol="0">
              <a:spAutoFit/>
            </a:bodyPr>
            <a:lstStyle>
              <a:defPPr>
                <a:defRPr lang="en-US"/>
              </a:defPPr>
              <a:lvl1pPr>
                <a:defRPr sz="2400">
                  <a:solidFill>
                    <a:schemeClr val="accent6"/>
                  </a:solidFill>
                </a:defRPr>
              </a:lvl1pPr>
            </a:lstStyle>
            <a:p>
              <a:r>
                <a:rPr lang="en-IE" sz="2800" dirty="0"/>
                <a:t>New to Navigation - </a:t>
              </a:r>
            </a:p>
          </p:txBody>
        </p:sp>
      </p:grpSp>
      <p:sp>
        <p:nvSpPr>
          <p:cNvPr id="3" name="Slide Number Placeholder 2">
            <a:extLst>
              <a:ext uri="{FF2B5EF4-FFF2-40B4-BE49-F238E27FC236}">
                <a16:creationId xmlns:a16="http://schemas.microsoft.com/office/drawing/2014/main" id="{B4065892-8FF6-0CC5-7250-8874828B7C23}"/>
              </a:ext>
            </a:extLst>
          </p:cNvPr>
          <p:cNvSpPr>
            <a:spLocks noGrp="1"/>
          </p:cNvSpPr>
          <p:nvPr>
            <p:ph type="sldNum" sz="quarter" idx="12"/>
          </p:nvPr>
        </p:nvSpPr>
        <p:spPr/>
        <p:txBody>
          <a:bodyPr/>
          <a:lstStyle/>
          <a:p>
            <a:fld id="{678384CA-791C-45F6-AAC4-155E66092AD1}" type="slidenum">
              <a:rPr lang="en-IE" smtClean="0"/>
              <a:t>46</a:t>
            </a:fld>
            <a:endParaRPr lang="en-IE"/>
          </a:p>
        </p:txBody>
      </p:sp>
    </p:spTree>
    <p:extLst>
      <p:ext uri="{BB962C8B-B14F-4D97-AF65-F5344CB8AC3E}">
        <p14:creationId xmlns:p14="http://schemas.microsoft.com/office/powerpoint/2010/main" val="3175567556"/>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27000"/>
          </a:schemeClr>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9BED83E-77FA-4686-B8B2-3CEB91EB0A0D}"/>
              </a:ext>
            </a:extLst>
          </p:cNvPr>
          <p:cNvSpPr txBox="1">
            <a:spLocks/>
          </p:cNvSpPr>
          <p:nvPr/>
        </p:nvSpPr>
        <p:spPr>
          <a:xfrm>
            <a:off x="82554" y="3413849"/>
            <a:ext cx="6074040" cy="7316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2000" b="1" dirty="0">
                <a:latin typeface="+mn-lt"/>
              </a:rPr>
              <a:t>Banner 8: </a:t>
            </a:r>
            <a:r>
              <a:rPr lang="en-IE" sz="2000" dirty="0">
                <a:latin typeface="+mn-lt"/>
              </a:rPr>
              <a:t>To access a form users had to type the 7- character name in the “Go-To” box.</a:t>
            </a:r>
          </a:p>
          <a:p>
            <a:endParaRPr lang="en-IE" sz="2000" dirty="0">
              <a:latin typeface="+mn-lt"/>
            </a:endParaRPr>
          </a:p>
          <a:p>
            <a:r>
              <a:rPr lang="en-IE" sz="2000" b="1" dirty="0">
                <a:latin typeface="+mn-lt"/>
              </a:rPr>
              <a:t>Banner 9: </a:t>
            </a:r>
            <a:r>
              <a:rPr lang="en-IE" sz="2000" dirty="0">
                <a:latin typeface="+mn-lt"/>
              </a:rPr>
              <a:t>Users will type either a 7-character code or some of the description to receive a list of possible matches into the search box on the Landing Page.</a:t>
            </a:r>
          </a:p>
          <a:p>
            <a:endParaRPr lang="en-IE" sz="2000" dirty="0">
              <a:latin typeface="+mn-lt"/>
            </a:endParaRPr>
          </a:p>
          <a:p>
            <a:r>
              <a:rPr lang="en-IE" sz="2000" dirty="0">
                <a:latin typeface="+mn-lt"/>
              </a:rPr>
              <a:t>After typing in 7-character name, users can just hit enter, or they can select a page from the list returned.</a:t>
            </a:r>
          </a:p>
          <a:p>
            <a:endParaRPr lang="en-IE" sz="2000" dirty="0">
              <a:latin typeface="+mn-lt"/>
            </a:endParaRPr>
          </a:p>
          <a:p>
            <a:endParaRPr lang="en-IE" sz="2000" dirty="0">
              <a:latin typeface="+mn-lt"/>
            </a:endParaRPr>
          </a:p>
        </p:txBody>
      </p:sp>
      <p:sp>
        <p:nvSpPr>
          <p:cNvPr id="12" name="Arrow: Down 11">
            <a:extLst>
              <a:ext uri="{FF2B5EF4-FFF2-40B4-BE49-F238E27FC236}">
                <a16:creationId xmlns:a16="http://schemas.microsoft.com/office/drawing/2014/main" id="{E9E43C45-DE8C-4ED5-861E-736A218FC686}"/>
              </a:ext>
            </a:extLst>
          </p:cNvPr>
          <p:cNvSpPr/>
          <p:nvPr/>
        </p:nvSpPr>
        <p:spPr>
          <a:xfrm rot="16653806">
            <a:off x="5187734" y="1041535"/>
            <a:ext cx="411616" cy="1401041"/>
          </a:xfrm>
          <a:prstGeom prst="downArrow">
            <a:avLst>
              <a:gd name="adj1" fmla="val 35530"/>
              <a:gd name="adj2" fmla="val 87434"/>
            </a:avLst>
          </a:prstGeom>
          <a:solidFill>
            <a:schemeClr val="accent4">
              <a:alpha val="54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IE"/>
          </a:p>
        </p:txBody>
      </p:sp>
      <p:sp>
        <p:nvSpPr>
          <p:cNvPr id="20" name="Title 1">
            <a:extLst>
              <a:ext uri="{FF2B5EF4-FFF2-40B4-BE49-F238E27FC236}">
                <a16:creationId xmlns:a16="http://schemas.microsoft.com/office/drawing/2014/main" id="{E0E59EC8-9DD5-4028-9D92-198A9BBD6525}"/>
              </a:ext>
            </a:extLst>
          </p:cNvPr>
          <p:cNvSpPr txBox="1">
            <a:spLocks/>
          </p:cNvSpPr>
          <p:nvPr/>
        </p:nvSpPr>
        <p:spPr>
          <a:xfrm>
            <a:off x="1985976" y="4990454"/>
            <a:ext cx="7905886" cy="99875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1800" i="1" dirty="0">
                <a:latin typeface="+mn-lt"/>
              </a:rPr>
              <a:t>Beware of the auto-complete feature. It can sometimes auto-complete a form as you type and take you to a completely different form than you intended to go to.</a:t>
            </a:r>
          </a:p>
        </p:txBody>
      </p:sp>
      <p:sp>
        <p:nvSpPr>
          <p:cNvPr id="84" name="TextBox 83">
            <a:extLst>
              <a:ext uri="{FF2B5EF4-FFF2-40B4-BE49-F238E27FC236}">
                <a16:creationId xmlns:a16="http://schemas.microsoft.com/office/drawing/2014/main" id="{E2E75AB5-3E84-44C2-A790-813FF4304851}"/>
              </a:ext>
            </a:extLst>
          </p:cNvPr>
          <p:cNvSpPr txBox="1"/>
          <p:nvPr/>
        </p:nvSpPr>
        <p:spPr>
          <a:xfrm>
            <a:off x="3466395" y="122285"/>
            <a:ext cx="5216690" cy="461665"/>
          </a:xfrm>
          <a:prstGeom prst="rect">
            <a:avLst/>
          </a:prstGeom>
          <a:noFill/>
        </p:spPr>
        <p:txBody>
          <a:bodyPr wrap="square" rtlCol="0">
            <a:spAutoFit/>
          </a:bodyPr>
          <a:lstStyle/>
          <a:p>
            <a:r>
              <a:rPr lang="en-IE" sz="2400" dirty="0">
                <a:solidFill>
                  <a:schemeClr val="accent6"/>
                </a:solidFill>
              </a:rPr>
              <a:t>Navigation To Form &gt; Search For Page</a:t>
            </a:r>
          </a:p>
        </p:txBody>
      </p:sp>
      <p:pic>
        <p:nvPicPr>
          <p:cNvPr id="7" name="Picture 6">
            <a:extLst>
              <a:ext uri="{FF2B5EF4-FFF2-40B4-BE49-F238E27FC236}">
                <a16:creationId xmlns:a16="http://schemas.microsoft.com/office/drawing/2014/main" id="{1D965A1D-F469-4B39-B296-E7435A381B8F}"/>
              </a:ext>
            </a:extLst>
          </p:cNvPr>
          <p:cNvPicPr>
            <a:picLocks noChangeAspect="1"/>
          </p:cNvPicPr>
          <p:nvPr/>
        </p:nvPicPr>
        <p:blipFill>
          <a:blip r:embed="rId4"/>
          <a:stretch>
            <a:fillRect/>
          </a:stretch>
        </p:blipFill>
        <p:spPr>
          <a:xfrm>
            <a:off x="832534" y="1051483"/>
            <a:ext cx="3485532" cy="788697"/>
          </a:xfrm>
          <a:prstGeom prst="rect">
            <a:avLst/>
          </a:prstGeom>
        </p:spPr>
      </p:pic>
      <p:pic>
        <p:nvPicPr>
          <p:cNvPr id="11" name="Picture 10">
            <a:extLst>
              <a:ext uri="{FF2B5EF4-FFF2-40B4-BE49-F238E27FC236}">
                <a16:creationId xmlns:a16="http://schemas.microsoft.com/office/drawing/2014/main" id="{62762A1B-15EA-422E-8D65-92BE3B29EF4C}"/>
              </a:ext>
            </a:extLst>
          </p:cNvPr>
          <p:cNvPicPr>
            <a:picLocks noChangeAspect="1"/>
          </p:cNvPicPr>
          <p:nvPr/>
        </p:nvPicPr>
        <p:blipFill>
          <a:blip r:embed="rId5"/>
          <a:stretch>
            <a:fillRect/>
          </a:stretch>
        </p:blipFill>
        <p:spPr>
          <a:xfrm>
            <a:off x="6235921" y="1403910"/>
            <a:ext cx="5408467" cy="1681366"/>
          </a:xfrm>
          <a:prstGeom prst="rect">
            <a:avLst/>
          </a:prstGeom>
        </p:spPr>
      </p:pic>
      <p:pic>
        <p:nvPicPr>
          <p:cNvPr id="13" name="Picture 12">
            <a:extLst>
              <a:ext uri="{FF2B5EF4-FFF2-40B4-BE49-F238E27FC236}">
                <a16:creationId xmlns:a16="http://schemas.microsoft.com/office/drawing/2014/main" id="{73FFA0E7-7175-4ED2-A1CE-C81E6EB5CF1D}"/>
              </a:ext>
            </a:extLst>
          </p:cNvPr>
          <p:cNvPicPr>
            <a:picLocks noChangeAspect="1"/>
          </p:cNvPicPr>
          <p:nvPr/>
        </p:nvPicPr>
        <p:blipFill>
          <a:blip r:embed="rId6"/>
          <a:stretch>
            <a:fillRect/>
          </a:stretch>
        </p:blipFill>
        <p:spPr>
          <a:xfrm>
            <a:off x="6385272" y="3256714"/>
            <a:ext cx="5775105" cy="1311256"/>
          </a:xfrm>
          <a:prstGeom prst="rect">
            <a:avLst/>
          </a:prstGeom>
        </p:spPr>
      </p:pic>
      <p:grpSp>
        <p:nvGrpSpPr>
          <p:cNvPr id="21" name="Group 20">
            <a:extLst>
              <a:ext uri="{FF2B5EF4-FFF2-40B4-BE49-F238E27FC236}">
                <a16:creationId xmlns:a16="http://schemas.microsoft.com/office/drawing/2014/main" id="{38D782B3-85A0-405A-B3CD-A4A640C75ABD}"/>
              </a:ext>
            </a:extLst>
          </p:cNvPr>
          <p:cNvGrpSpPr/>
          <p:nvPr/>
        </p:nvGrpSpPr>
        <p:grpSpPr>
          <a:xfrm>
            <a:off x="125151" y="91507"/>
            <a:ext cx="11793522" cy="578520"/>
            <a:chOff x="125151" y="91507"/>
            <a:chExt cx="11793522" cy="578520"/>
          </a:xfrm>
        </p:grpSpPr>
        <p:cxnSp>
          <p:nvCxnSpPr>
            <p:cNvPr id="22" name="Straight Connector 21">
              <a:extLst>
                <a:ext uri="{FF2B5EF4-FFF2-40B4-BE49-F238E27FC236}">
                  <a16:creationId xmlns:a16="http://schemas.microsoft.com/office/drawing/2014/main" id="{41A5C4A0-5067-4237-A2B3-65CAE1FE4A2C}"/>
                </a:ext>
              </a:extLst>
            </p:cNvPr>
            <p:cNvCxnSpPr/>
            <p:nvPr/>
          </p:nvCxnSpPr>
          <p:spPr>
            <a:xfrm>
              <a:off x="241300" y="654947"/>
              <a:ext cx="11658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3" name="Picture 22" descr="A close up of a logo&#10;&#10;Description automatically generated">
              <a:extLst>
                <a:ext uri="{FF2B5EF4-FFF2-40B4-BE49-F238E27FC236}">
                  <a16:creationId xmlns:a16="http://schemas.microsoft.com/office/drawing/2014/main" id="{2A280354-CFEF-4414-89CF-399E5A29762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03011" y="160691"/>
              <a:ext cx="2215662" cy="509336"/>
            </a:xfrm>
            <a:prstGeom prst="rect">
              <a:avLst/>
            </a:prstGeom>
          </p:spPr>
        </p:pic>
        <p:sp>
          <p:nvSpPr>
            <p:cNvPr id="24" name="TextBox 23">
              <a:extLst>
                <a:ext uri="{FF2B5EF4-FFF2-40B4-BE49-F238E27FC236}">
                  <a16:creationId xmlns:a16="http://schemas.microsoft.com/office/drawing/2014/main" id="{887C79DF-A461-4CB7-8A69-36A4D2D8F867}"/>
                </a:ext>
              </a:extLst>
            </p:cNvPr>
            <p:cNvSpPr txBox="1"/>
            <p:nvPr/>
          </p:nvSpPr>
          <p:spPr>
            <a:xfrm>
              <a:off x="125151" y="91507"/>
              <a:ext cx="3452779" cy="523220"/>
            </a:xfrm>
            <a:prstGeom prst="rect">
              <a:avLst/>
            </a:prstGeom>
            <a:noFill/>
          </p:spPr>
          <p:txBody>
            <a:bodyPr wrap="square" rtlCol="0">
              <a:spAutoFit/>
            </a:bodyPr>
            <a:lstStyle>
              <a:defPPr>
                <a:defRPr lang="en-US"/>
              </a:defPPr>
              <a:lvl1pPr>
                <a:defRPr sz="2400">
                  <a:solidFill>
                    <a:schemeClr val="accent6"/>
                  </a:solidFill>
                </a:defRPr>
              </a:lvl1pPr>
            </a:lstStyle>
            <a:p>
              <a:r>
                <a:rPr lang="en-IE" sz="2800" dirty="0"/>
                <a:t>General Differences - </a:t>
              </a:r>
            </a:p>
          </p:txBody>
        </p:sp>
      </p:grpSp>
      <p:sp>
        <p:nvSpPr>
          <p:cNvPr id="3" name="Slide Number Placeholder 2">
            <a:extLst>
              <a:ext uri="{FF2B5EF4-FFF2-40B4-BE49-F238E27FC236}">
                <a16:creationId xmlns:a16="http://schemas.microsoft.com/office/drawing/2014/main" id="{7D59F388-1104-7408-9672-D4FD3D69C4AE}"/>
              </a:ext>
            </a:extLst>
          </p:cNvPr>
          <p:cNvSpPr>
            <a:spLocks noGrp="1"/>
          </p:cNvSpPr>
          <p:nvPr>
            <p:ph type="sldNum" sz="quarter" idx="12"/>
          </p:nvPr>
        </p:nvSpPr>
        <p:spPr/>
        <p:txBody>
          <a:bodyPr/>
          <a:lstStyle/>
          <a:p>
            <a:fld id="{678384CA-791C-45F6-AAC4-155E66092AD1}" type="slidenum">
              <a:rPr lang="en-IE" smtClean="0"/>
              <a:t>5</a:t>
            </a:fld>
            <a:endParaRPr lang="en-IE"/>
          </a:p>
        </p:txBody>
      </p:sp>
    </p:spTree>
    <p:extLst>
      <p:ext uri="{BB962C8B-B14F-4D97-AF65-F5344CB8AC3E}">
        <p14:creationId xmlns:p14="http://schemas.microsoft.com/office/powerpoint/2010/main" val="663188245"/>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27000"/>
          </a:schemeClr>
        </a:solidFill>
        <a:effectLst/>
      </p:bgPr>
    </p:bg>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58808B71-56FC-48B4-8CCF-345CA6348C79}"/>
              </a:ext>
            </a:extLst>
          </p:cNvPr>
          <p:cNvSpPr txBox="1">
            <a:spLocks/>
          </p:cNvSpPr>
          <p:nvPr/>
        </p:nvSpPr>
        <p:spPr>
          <a:xfrm>
            <a:off x="21960" y="4475141"/>
            <a:ext cx="6074040" cy="15853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2000" dirty="0">
                <a:latin typeface="+mn-lt"/>
              </a:rPr>
              <a:t>Recent Forms will now be found in the ‘Recently Opened’ tab shown by the red arrow. </a:t>
            </a:r>
          </a:p>
          <a:p>
            <a:endParaRPr lang="en-IE" sz="2000" dirty="0">
              <a:latin typeface="+mn-lt"/>
            </a:endParaRPr>
          </a:p>
          <a:p>
            <a:r>
              <a:rPr lang="en-IE" sz="2000" dirty="0">
                <a:latin typeface="+mn-lt"/>
              </a:rPr>
              <a:t>It can be accessed by clicking on the icon or by pressing CTRL+Y on your keyboard.</a:t>
            </a:r>
          </a:p>
          <a:p>
            <a:endParaRPr lang="en-IE" sz="2000" dirty="0">
              <a:latin typeface="+mn-lt"/>
            </a:endParaRPr>
          </a:p>
          <a:p>
            <a:r>
              <a:rPr lang="en-IE" sz="2000" dirty="0">
                <a:latin typeface="+mn-lt"/>
              </a:rPr>
              <a:t>It will list all pages that you’ve accessed in that particular session.</a:t>
            </a:r>
          </a:p>
          <a:p>
            <a:endParaRPr lang="en-IE" sz="2000" dirty="0">
              <a:latin typeface="+mn-lt"/>
            </a:endParaRPr>
          </a:p>
        </p:txBody>
      </p:sp>
      <p:sp>
        <p:nvSpPr>
          <p:cNvPr id="14" name="TextBox 13">
            <a:extLst>
              <a:ext uri="{FF2B5EF4-FFF2-40B4-BE49-F238E27FC236}">
                <a16:creationId xmlns:a16="http://schemas.microsoft.com/office/drawing/2014/main" id="{50E73929-A09C-48E6-879F-39C54BAF23E8}"/>
              </a:ext>
            </a:extLst>
          </p:cNvPr>
          <p:cNvSpPr txBox="1"/>
          <p:nvPr/>
        </p:nvSpPr>
        <p:spPr>
          <a:xfrm>
            <a:off x="8365842" y="1402890"/>
            <a:ext cx="1708030" cy="477054"/>
          </a:xfrm>
          <a:prstGeom prst="rect">
            <a:avLst/>
          </a:prstGeom>
          <a:noFill/>
        </p:spPr>
        <p:txBody>
          <a:bodyPr wrap="square" rtlCol="0">
            <a:spAutoFit/>
          </a:bodyPr>
          <a:lstStyle/>
          <a:p>
            <a:r>
              <a:rPr lang="en-US" sz="2500" dirty="0">
                <a:solidFill>
                  <a:schemeClr val="tx1">
                    <a:lumMod val="85000"/>
                    <a:lumOff val="15000"/>
                  </a:schemeClr>
                </a:solidFill>
              </a:rPr>
              <a:t>Ctrl +Y</a:t>
            </a:r>
          </a:p>
        </p:txBody>
      </p:sp>
      <p:sp>
        <p:nvSpPr>
          <p:cNvPr id="15" name="Arrow: Down 14">
            <a:extLst>
              <a:ext uri="{FF2B5EF4-FFF2-40B4-BE49-F238E27FC236}">
                <a16:creationId xmlns:a16="http://schemas.microsoft.com/office/drawing/2014/main" id="{ECF1F38A-49BB-4C91-93EA-FEFB4C33AD94}"/>
              </a:ext>
            </a:extLst>
          </p:cNvPr>
          <p:cNvSpPr/>
          <p:nvPr/>
        </p:nvSpPr>
        <p:spPr>
          <a:xfrm rot="16653806">
            <a:off x="5404420" y="1880984"/>
            <a:ext cx="411616" cy="1401041"/>
          </a:xfrm>
          <a:prstGeom prst="downArrow">
            <a:avLst>
              <a:gd name="adj1" fmla="val 35530"/>
              <a:gd name="adj2" fmla="val 87434"/>
            </a:avLst>
          </a:prstGeom>
          <a:solidFill>
            <a:schemeClr val="accent4">
              <a:alpha val="54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IE"/>
          </a:p>
        </p:txBody>
      </p:sp>
      <p:sp>
        <p:nvSpPr>
          <p:cNvPr id="16" name="TextBox 15">
            <a:extLst>
              <a:ext uri="{FF2B5EF4-FFF2-40B4-BE49-F238E27FC236}">
                <a16:creationId xmlns:a16="http://schemas.microsoft.com/office/drawing/2014/main" id="{8C94E60E-A6FD-4CD8-A0CE-805DED40B1CB}"/>
              </a:ext>
            </a:extLst>
          </p:cNvPr>
          <p:cNvSpPr txBox="1"/>
          <p:nvPr/>
        </p:nvSpPr>
        <p:spPr>
          <a:xfrm>
            <a:off x="1891938" y="3275111"/>
            <a:ext cx="1823509" cy="307777"/>
          </a:xfrm>
          <a:prstGeom prst="rect">
            <a:avLst/>
          </a:prstGeom>
          <a:noFill/>
        </p:spPr>
        <p:txBody>
          <a:bodyPr wrap="square">
            <a:spAutoFit/>
          </a:bodyPr>
          <a:lstStyle/>
          <a:p>
            <a:r>
              <a:rPr lang="en-IE" sz="1400" i="1" dirty="0">
                <a:solidFill>
                  <a:schemeClr val="tx1">
                    <a:lumMod val="85000"/>
                    <a:lumOff val="15000"/>
                  </a:schemeClr>
                </a:solidFill>
                <a:latin typeface="+mn-lt"/>
              </a:rPr>
              <a:t>Recent Forms</a:t>
            </a:r>
            <a:endParaRPr lang="en-IE" sz="1400" i="1" dirty="0">
              <a:solidFill>
                <a:schemeClr val="tx1">
                  <a:lumMod val="85000"/>
                  <a:lumOff val="15000"/>
                </a:schemeClr>
              </a:solidFill>
            </a:endParaRPr>
          </a:p>
        </p:txBody>
      </p:sp>
      <p:sp>
        <p:nvSpPr>
          <p:cNvPr id="17" name="TextBox 16">
            <a:extLst>
              <a:ext uri="{FF2B5EF4-FFF2-40B4-BE49-F238E27FC236}">
                <a16:creationId xmlns:a16="http://schemas.microsoft.com/office/drawing/2014/main" id="{8A54E96C-A1F0-46B2-BA96-20AB59A9EEA4}"/>
              </a:ext>
            </a:extLst>
          </p:cNvPr>
          <p:cNvSpPr txBox="1"/>
          <p:nvPr/>
        </p:nvSpPr>
        <p:spPr>
          <a:xfrm>
            <a:off x="6028001" y="3051374"/>
            <a:ext cx="1178338" cy="523220"/>
          </a:xfrm>
          <a:prstGeom prst="rect">
            <a:avLst/>
          </a:prstGeom>
          <a:noFill/>
        </p:spPr>
        <p:txBody>
          <a:bodyPr wrap="square">
            <a:spAutoFit/>
          </a:bodyPr>
          <a:lstStyle/>
          <a:p>
            <a:r>
              <a:rPr lang="en-IE" sz="1400" i="1" dirty="0">
                <a:solidFill>
                  <a:schemeClr val="tx1">
                    <a:lumMod val="85000"/>
                    <a:lumOff val="15000"/>
                  </a:schemeClr>
                </a:solidFill>
                <a:latin typeface="+mn-lt"/>
              </a:rPr>
              <a:t>Recently Opened</a:t>
            </a:r>
            <a:endParaRPr lang="en-IE" sz="1400" i="1" dirty="0">
              <a:solidFill>
                <a:schemeClr val="tx1">
                  <a:lumMod val="85000"/>
                  <a:lumOff val="15000"/>
                </a:schemeClr>
              </a:solidFill>
            </a:endParaRPr>
          </a:p>
        </p:txBody>
      </p:sp>
      <p:sp>
        <p:nvSpPr>
          <p:cNvPr id="82" name="TextBox 81">
            <a:extLst>
              <a:ext uri="{FF2B5EF4-FFF2-40B4-BE49-F238E27FC236}">
                <a16:creationId xmlns:a16="http://schemas.microsoft.com/office/drawing/2014/main" id="{15C1257E-20B2-45DD-B680-03700E0B4768}"/>
              </a:ext>
            </a:extLst>
          </p:cNvPr>
          <p:cNvSpPr txBox="1"/>
          <p:nvPr/>
        </p:nvSpPr>
        <p:spPr>
          <a:xfrm>
            <a:off x="3466395" y="122285"/>
            <a:ext cx="5216690" cy="461665"/>
          </a:xfrm>
          <a:prstGeom prst="rect">
            <a:avLst/>
          </a:prstGeom>
          <a:noFill/>
        </p:spPr>
        <p:txBody>
          <a:bodyPr wrap="square" rtlCol="0">
            <a:spAutoFit/>
          </a:bodyPr>
          <a:lstStyle/>
          <a:p>
            <a:r>
              <a:rPr lang="en-IE" sz="2400" dirty="0">
                <a:solidFill>
                  <a:schemeClr val="accent6"/>
                </a:solidFill>
              </a:rPr>
              <a:t>Recent Forms &gt; Recently Opened Pages</a:t>
            </a:r>
          </a:p>
        </p:txBody>
      </p:sp>
      <p:pic>
        <p:nvPicPr>
          <p:cNvPr id="9" name="Picture 8" descr="Graphical user interface, application&#10;&#10;Description automatically generated">
            <a:extLst>
              <a:ext uri="{FF2B5EF4-FFF2-40B4-BE49-F238E27FC236}">
                <a16:creationId xmlns:a16="http://schemas.microsoft.com/office/drawing/2014/main" id="{4CCA218A-6B76-4AB0-BAFC-D27894FFF0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7971" y="885020"/>
            <a:ext cx="2371618" cy="2399324"/>
          </a:xfrm>
          <a:prstGeom prst="rect">
            <a:avLst/>
          </a:prstGeom>
        </p:spPr>
      </p:pic>
      <p:pic>
        <p:nvPicPr>
          <p:cNvPr id="10" name="Picture 9">
            <a:extLst>
              <a:ext uri="{FF2B5EF4-FFF2-40B4-BE49-F238E27FC236}">
                <a16:creationId xmlns:a16="http://schemas.microsoft.com/office/drawing/2014/main" id="{71FA1647-A8DC-4A90-A08C-DADAB16AECC8}"/>
              </a:ext>
            </a:extLst>
          </p:cNvPr>
          <p:cNvPicPr>
            <a:picLocks noChangeAspect="1"/>
          </p:cNvPicPr>
          <p:nvPr/>
        </p:nvPicPr>
        <p:blipFill>
          <a:blip r:embed="rId5"/>
          <a:stretch>
            <a:fillRect/>
          </a:stretch>
        </p:blipFill>
        <p:spPr>
          <a:xfrm>
            <a:off x="6862632" y="767488"/>
            <a:ext cx="597577" cy="4360700"/>
          </a:xfrm>
          <a:prstGeom prst="rect">
            <a:avLst/>
          </a:prstGeom>
        </p:spPr>
      </p:pic>
      <p:pic>
        <p:nvPicPr>
          <p:cNvPr id="12" name="Picture 11">
            <a:extLst>
              <a:ext uri="{FF2B5EF4-FFF2-40B4-BE49-F238E27FC236}">
                <a16:creationId xmlns:a16="http://schemas.microsoft.com/office/drawing/2014/main" id="{7A5581DD-DC66-49D8-9ECA-2CA47D5E024F}"/>
              </a:ext>
            </a:extLst>
          </p:cNvPr>
          <p:cNvPicPr>
            <a:picLocks noChangeAspect="1"/>
          </p:cNvPicPr>
          <p:nvPr/>
        </p:nvPicPr>
        <p:blipFill>
          <a:blip r:embed="rId6"/>
          <a:stretch>
            <a:fillRect/>
          </a:stretch>
        </p:blipFill>
        <p:spPr>
          <a:xfrm>
            <a:off x="7769561" y="2761840"/>
            <a:ext cx="2416694" cy="3293279"/>
          </a:xfrm>
          <a:prstGeom prst="rect">
            <a:avLst/>
          </a:prstGeom>
        </p:spPr>
      </p:pic>
      <p:cxnSp>
        <p:nvCxnSpPr>
          <p:cNvPr id="42" name="Straight Arrow Connector 41">
            <a:extLst>
              <a:ext uri="{FF2B5EF4-FFF2-40B4-BE49-F238E27FC236}">
                <a16:creationId xmlns:a16="http://schemas.microsoft.com/office/drawing/2014/main" id="{67A5AA67-A1B4-4E81-B55B-45F3FB170803}"/>
              </a:ext>
            </a:extLst>
          </p:cNvPr>
          <p:cNvCxnSpPr>
            <a:cxnSpLocks/>
          </p:cNvCxnSpPr>
          <p:nvPr/>
        </p:nvCxnSpPr>
        <p:spPr>
          <a:xfrm flipH="1">
            <a:off x="7356982" y="1818409"/>
            <a:ext cx="1126576" cy="1390667"/>
          </a:xfrm>
          <a:prstGeom prst="straightConnector1">
            <a:avLst/>
          </a:prstGeom>
          <a:ln w="76200">
            <a:solidFill>
              <a:srgbClr val="FF0000">
                <a:alpha val="60000"/>
              </a:srgbClr>
            </a:solidFill>
            <a:tailEnd type="triangle"/>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01A74871-4294-439A-975D-9E15AE17AF01}"/>
              </a:ext>
            </a:extLst>
          </p:cNvPr>
          <p:cNvGrpSpPr/>
          <p:nvPr/>
        </p:nvGrpSpPr>
        <p:grpSpPr>
          <a:xfrm>
            <a:off x="125151" y="91507"/>
            <a:ext cx="11793522" cy="578520"/>
            <a:chOff x="125151" y="91507"/>
            <a:chExt cx="11793522" cy="578520"/>
          </a:xfrm>
        </p:grpSpPr>
        <p:cxnSp>
          <p:nvCxnSpPr>
            <p:cNvPr id="24" name="Straight Connector 23">
              <a:extLst>
                <a:ext uri="{FF2B5EF4-FFF2-40B4-BE49-F238E27FC236}">
                  <a16:creationId xmlns:a16="http://schemas.microsoft.com/office/drawing/2014/main" id="{7523E81F-1230-4A1E-8DBC-AD9CF2B2C06F}"/>
                </a:ext>
              </a:extLst>
            </p:cNvPr>
            <p:cNvCxnSpPr/>
            <p:nvPr/>
          </p:nvCxnSpPr>
          <p:spPr>
            <a:xfrm>
              <a:off x="241300" y="654947"/>
              <a:ext cx="11658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5" name="Picture 24" descr="A close up of a logo&#10;&#10;Description automatically generated">
              <a:extLst>
                <a:ext uri="{FF2B5EF4-FFF2-40B4-BE49-F238E27FC236}">
                  <a16:creationId xmlns:a16="http://schemas.microsoft.com/office/drawing/2014/main" id="{94EEC69E-7624-4688-A735-F1740A27D13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03011" y="160691"/>
              <a:ext cx="2215662" cy="509336"/>
            </a:xfrm>
            <a:prstGeom prst="rect">
              <a:avLst/>
            </a:prstGeom>
          </p:spPr>
        </p:pic>
        <p:sp>
          <p:nvSpPr>
            <p:cNvPr id="26" name="TextBox 25">
              <a:extLst>
                <a:ext uri="{FF2B5EF4-FFF2-40B4-BE49-F238E27FC236}">
                  <a16:creationId xmlns:a16="http://schemas.microsoft.com/office/drawing/2014/main" id="{BEAFD5A1-3636-4174-A21D-687CC5C27197}"/>
                </a:ext>
              </a:extLst>
            </p:cNvPr>
            <p:cNvSpPr txBox="1"/>
            <p:nvPr/>
          </p:nvSpPr>
          <p:spPr>
            <a:xfrm>
              <a:off x="125151" y="91507"/>
              <a:ext cx="3452779" cy="523220"/>
            </a:xfrm>
            <a:prstGeom prst="rect">
              <a:avLst/>
            </a:prstGeom>
            <a:noFill/>
          </p:spPr>
          <p:txBody>
            <a:bodyPr wrap="square" rtlCol="0">
              <a:spAutoFit/>
            </a:bodyPr>
            <a:lstStyle>
              <a:defPPr>
                <a:defRPr lang="en-US"/>
              </a:defPPr>
              <a:lvl1pPr>
                <a:defRPr sz="2400">
                  <a:solidFill>
                    <a:schemeClr val="accent6"/>
                  </a:solidFill>
                </a:defRPr>
              </a:lvl1pPr>
            </a:lstStyle>
            <a:p>
              <a:r>
                <a:rPr lang="en-IE" sz="2800" dirty="0"/>
                <a:t>General Differences - </a:t>
              </a:r>
            </a:p>
          </p:txBody>
        </p:sp>
      </p:grpSp>
      <p:sp>
        <p:nvSpPr>
          <p:cNvPr id="3" name="Slide Number Placeholder 2">
            <a:extLst>
              <a:ext uri="{FF2B5EF4-FFF2-40B4-BE49-F238E27FC236}">
                <a16:creationId xmlns:a16="http://schemas.microsoft.com/office/drawing/2014/main" id="{18DF1192-86C9-0705-627A-5B5E1EB394E8}"/>
              </a:ext>
            </a:extLst>
          </p:cNvPr>
          <p:cNvSpPr>
            <a:spLocks noGrp="1"/>
          </p:cNvSpPr>
          <p:nvPr>
            <p:ph type="sldNum" sz="quarter" idx="12"/>
          </p:nvPr>
        </p:nvSpPr>
        <p:spPr/>
        <p:txBody>
          <a:bodyPr/>
          <a:lstStyle/>
          <a:p>
            <a:fld id="{678384CA-791C-45F6-AAC4-155E66092AD1}" type="slidenum">
              <a:rPr lang="en-IE" smtClean="0"/>
              <a:t>6</a:t>
            </a:fld>
            <a:endParaRPr lang="en-IE"/>
          </a:p>
        </p:txBody>
      </p:sp>
    </p:spTree>
    <p:extLst>
      <p:ext uri="{BB962C8B-B14F-4D97-AF65-F5344CB8AC3E}">
        <p14:creationId xmlns:p14="http://schemas.microsoft.com/office/powerpoint/2010/main" val="2159216668"/>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27000"/>
          </a:schemeClr>
        </a:solidFill>
        <a:effectLst/>
      </p:bgPr>
    </p:bg>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58808B71-56FC-48B4-8CCF-345CA6348C79}"/>
              </a:ext>
            </a:extLst>
          </p:cNvPr>
          <p:cNvSpPr txBox="1">
            <a:spLocks/>
          </p:cNvSpPr>
          <p:nvPr/>
        </p:nvSpPr>
        <p:spPr>
          <a:xfrm>
            <a:off x="82553" y="4335511"/>
            <a:ext cx="12109447" cy="15853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2000" dirty="0">
                <a:latin typeface="+mn-lt"/>
              </a:rPr>
              <a:t>Close Form button is now called Close Page button.</a:t>
            </a:r>
          </a:p>
          <a:p>
            <a:endParaRPr lang="en-IE" sz="2000" dirty="0">
              <a:latin typeface="+mn-lt"/>
            </a:endParaRPr>
          </a:p>
          <a:p>
            <a:r>
              <a:rPr lang="en-IE" sz="2000" dirty="0">
                <a:latin typeface="+mn-lt"/>
              </a:rPr>
              <a:t>The button has now moved from top right of the user interface to top left.</a:t>
            </a:r>
          </a:p>
          <a:p>
            <a:endParaRPr lang="en-IE" sz="2000" dirty="0">
              <a:latin typeface="+mn-lt"/>
            </a:endParaRPr>
          </a:p>
          <a:p>
            <a:r>
              <a:rPr lang="en-IE" sz="2000" dirty="0">
                <a:latin typeface="+mn-lt"/>
              </a:rPr>
              <a:t>CTRL + Q shortcut has not changed, when pressed it’ll close the page and return you to the Landing Page.</a:t>
            </a:r>
          </a:p>
          <a:p>
            <a:endParaRPr lang="en-IE" sz="2000" dirty="0">
              <a:latin typeface="+mn-lt"/>
            </a:endParaRPr>
          </a:p>
        </p:txBody>
      </p:sp>
      <p:sp>
        <p:nvSpPr>
          <p:cNvPr id="14" name="TextBox 13">
            <a:extLst>
              <a:ext uri="{FF2B5EF4-FFF2-40B4-BE49-F238E27FC236}">
                <a16:creationId xmlns:a16="http://schemas.microsoft.com/office/drawing/2014/main" id="{50E73929-A09C-48E6-879F-39C54BAF23E8}"/>
              </a:ext>
            </a:extLst>
          </p:cNvPr>
          <p:cNvSpPr txBox="1"/>
          <p:nvPr/>
        </p:nvSpPr>
        <p:spPr>
          <a:xfrm>
            <a:off x="8562808" y="1956593"/>
            <a:ext cx="1708030" cy="477054"/>
          </a:xfrm>
          <a:prstGeom prst="rect">
            <a:avLst/>
          </a:prstGeom>
          <a:noFill/>
        </p:spPr>
        <p:txBody>
          <a:bodyPr wrap="square" rtlCol="0">
            <a:spAutoFit/>
          </a:bodyPr>
          <a:lstStyle/>
          <a:p>
            <a:r>
              <a:rPr lang="en-US" sz="2500" dirty="0">
                <a:solidFill>
                  <a:schemeClr val="tx1">
                    <a:lumMod val="85000"/>
                    <a:lumOff val="15000"/>
                  </a:schemeClr>
                </a:solidFill>
              </a:rPr>
              <a:t>Ctrl +Q</a:t>
            </a:r>
          </a:p>
        </p:txBody>
      </p:sp>
      <p:pic>
        <p:nvPicPr>
          <p:cNvPr id="38" name="Content Placeholder 3" descr="Screen Clipping">
            <a:extLst>
              <a:ext uri="{FF2B5EF4-FFF2-40B4-BE49-F238E27FC236}">
                <a16:creationId xmlns:a16="http://schemas.microsoft.com/office/drawing/2014/main" id="{5B2CD2EB-0786-4630-9E90-1348AEE19992}"/>
              </a:ext>
            </a:extLst>
          </p:cNvPr>
          <p:cNvPicPr>
            <a:picLocks noGrp="1" noChangeAspect="1"/>
          </p:cNvPicPr>
          <p:nvPr>
            <p:ph idx="1"/>
          </p:nvPr>
        </p:nvPicPr>
        <p:blipFill>
          <a:blip r:embed="rId4">
            <a:extLst>
              <a:ext uri="{28A0092B-C50C-407E-A947-70E740481C1C}">
                <a14:useLocalDpi xmlns:a14="http://schemas.microsoft.com/office/drawing/2010/main"/>
              </a:ext>
            </a:extLst>
          </a:blip>
          <a:stretch>
            <a:fillRect/>
          </a:stretch>
        </p:blipFill>
        <p:spPr>
          <a:xfrm>
            <a:off x="885063" y="922863"/>
            <a:ext cx="5662953" cy="1848557"/>
          </a:xfrm>
        </p:spPr>
      </p:pic>
      <p:cxnSp>
        <p:nvCxnSpPr>
          <p:cNvPr id="44" name="Straight Arrow Connector 43">
            <a:extLst>
              <a:ext uri="{FF2B5EF4-FFF2-40B4-BE49-F238E27FC236}">
                <a16:creationId xmlns:a16="http://schemas.microsoft.com/office/drawing/2014/main" id="{A6534284-DC1C-484F-BD11-62793EC14591}"/>
              </a:ext>
            </a:extLst>
          </p:cNvPr>
          <p:cNvCxnSpPr>
            <a:cxnSpLocks/>
          </p:cNvCxnSpPr>
          <p:nvPr/>
        </p:nvCxnSpPr>
        <p:spPr>
          <a:xfrm flipH="1" flipV="1">
            <a:off x="5293307" y="1189985"/>
            <a:ext cx="3244765" cy="875780"/>
          </a:xfrm>
          <a:prstGeom prst="straightConnector1">
            <a:avLst/>
          </a:prstGeom>
          <a:ln w="76200">
            <a:solidFill>
              <a:srgbClr val="FF0000">
                <a:alpha val="60000"/>
              </a:srgbClr>
            </a:solidFill>
            <a:tailEnd type="triangle"/>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E168C488-9D8B-4CC7-81A7-7E002E8A9EB6}"/>
              </a:ext>
            </a:extLst>
          </p:cNvPr>
          <p:cNvSpPr txBox="1"/>
          <p:nvPr/>
        </p:nvSpPr>
        <p:spPr>
          <a:xfrm>
            <a:off x="3466395" y="122285"/>
            <a:ext cx="5216690" cy="461665"/>
          </a:xfrm>
          <a:prstGeom prst="rect">
            <a:avLst/>
          </a:prstGeom>
          <a:noFill/>
        </p:spPr>
        <p:txBody>
          <a:bodyPr wrap="square" rtlCol="0">
            <a:spAutoFit/>
          </a:bodyPr>
          <a:lstStyle/>
          <a:p>
            <a:r>
              <a:rPr lang="en-IE" sz="2400" dirty="0">
                <a:solidFill>
                  <a:schemeClr val="accent6"/>
                </a:solidFill>
              </a:rPr>
              <a:t>Close Form &gt; Close Page</a:t>
            </a:r>
          </a:p>
        </p:txBody>
      </p:sp>
      <p:pic>
        <p:nvPicPr>
          <p:cNvPr id="5" name="Picture 4">
            <a:extLst>
              <a:ext uri="{FF2B5EF4-FFF2-40B4-BE49-F238E27FC236}">
                <a16:creationId xmlns:a16="http://schemas.microsoft.com/office/drawing/2014/main" id="{77B06D72-FF20-45C7-B19C-D561DC9CC625}"/>
              </a:ext>
            </a:extLst>
          </p:cNvPr>
          <p:cNvPicPr>
            <a:picLocks noChangeAspect="1"/>
          </p:cNvPicPr>
          <p:nvPr/>
        </p:nvPicPr>
        <p:blipFill>
          <a:blip r:embed="rId5"/>
          <a:stretch>
            <a:fillRect/>
          </a:stretch>
        </p:blipFill>
        <p:spPr>
          <a:xfrm>
            <a:off x="6037317" y="3327094"/>
            <a:ext cx="6051808" cy="718011"/>
          </a:xfrm>
          <a:prstGeom prst="rect">
            <a:avLst/>
          </a:prstGeom>
        </p:spPr>
      </p:pic>
      <p:cxnSp>
        <p:nvCxnSpPr>
          <p:cNvPr id="42" name="Straight Arrow Connector 41">
            <a:extLst>
              <a:ext uri="{FF2B5EF4-FFF2-40B4-BE49-F238E27FC236}">
                <a16:creationId xmlns:a16="http://schemas.microsoft.com/office/drawing/2014/main" id="{67A5AA67-A1B4-4E81-B55B-45F3FB170803}"/>
              </a:ext>
            </a:extLst>
          </p:cNvPr>
          <p:cNvCxnSpPr>
            <a:cxnSpLocks/>
          </p:cNvCxnSpPr>
          <p:nvPr/>
        </p:nvCxnSpPr>
        <p:spPr>
          <a:xfrm flipH="1">
            <a:off x="6548016" y="2275545"/>
            <a:ext cx="1990058" cy="1051549"/>
          </a:xfrm>
          <a:prstGeom prst="straightConnector1">
            <a:avLst/>
          </a:prstGeom>
          <a:ln w="76200">
            <a:solidFill>
              <a:srgbClr val="FF0000">
                <a:alpha val="60000"/>
              </a:srgbClr>
            </a:solidFill>
            <a:tailEnd type="triangle"/>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B0806386-4900-4F14-9F48-2E4A7DF48F36}"/>
              </a:ext>
            </a:extLst>
          </p:cNvPr>
          <p:cNvGrpSpPr/>
          <p:nvPr/>
        </p:nvGrpSpPr>
        <p:grpSpPr>
          <a:xfrm>
            <a:off x="125151" y="91507"/>
            <a:ext cx="11793522" cy="578520"/>
            <a:chOff x="125151" y="91507"/>
            <a:chExt cx="11793522" cy="578520"/>
          </a:xfrm>
        </p:grpSpPr>
        <p:cxnSp>
          <p:nvCxnSpPr>
            <p:cNvPr id="22" name="Straight Connector 21">
              <a:extLst>
                <a:ext uri="{FF2B5EF4-FFF2-40B4-BE49-F238E27FC236}">
                  <a16:creationId xmlns:a16="http://schemas.microsoft.com/office/drawing/2014/main" id="{5F4993E6-3219-46BC-807C-3BBC90C8C35A}"/>
                </a:ext>
              </a:extLst>
            </p:cNvPr>
            <p:cNvCxnSpPr/>
            <p:nvPr/>
          </p:nvCxnSpPr>
          <p:spPr>
            <a:xfrm>
              <a:off x="241300" y="654947"/>
              <a:ext cx="11658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3" name="Picture 22" descr="A close up of a logo&#10;&#10;Description automatically generated">
              <a:extLst>
                <a:ext uri="{FF2B5EF4-FFF2-40B4-BE49-F238E27FC236}">
                  <a16:creationId xmlns:a16="http://schemas.microsoft.com/office/drawing/2014/main" id="{5781337D-C773-43E7-B32B-E15F0EF1EE1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03011" y="160691"/>
              <a:ext cx="2215662" cy="509336"/>
            </a:xfrm>
            <a:prstGeom prst="rect">
              <a:avLst/>
            </a:prstGeom>
          </p:spPr>
        </p:pic>
        <p:sp>
          <p:nvSpPr>
            <p:cNvPr id="24" name="TextBox 23">
              <a:extLst>
                <a:ext uri="{FF2B5EF4-FFF2-40B4-BE49-F238E27FC236}">
                  <a16:creationId xmlns:a16="http://schemas.microsoft.com/office/drawing/2014/main" id="{D37C7701-E8EB-4060-8DA9-781DF496313F}"/>
                </a:ext>
              </a:extLst>
            </p:cNvPr>
            <p:cNvSpPr txBox="1"/>
            <p:nvPr/>
          </p:nvSpPr>
          <p:spPr>
            <a:xfrm>
              <a:off x="125151" y="91507"/>
              <a:ext cx="3452779" cy="523220"/>
            </a:xfrm>
            <a:prstGeom prst="rect">
              <a:avLst/>
            </a:prstGeom>
            <a:noFill/>
          </p:spPr>
          <p:txBody>
            <a:bodyPr wrap="square" rtlCol="0">
              <a:spAutoFit/>
            </a:bodyPr>
            <a:lstStyle>
              <a:defPPr>
                <a:defRPr lang="en-US"/>
              </a:defPPr>
              <a:lvl1pPr>
                <a:defRPr sz="2400">
                  <a:solidFill>
                    <a:schemeClr val="accent6"/>
                  </a:solidFill>
                </a:defRPr>
              </a:lvl1pPr>
            </a:lstStyle>
            <a:p>
              <a:r>
                <a:rPr lang="en-IE" sz="2800" dirty="0"/>
                <a:t>General Differences - </a:t>
              </a:r>
            </a:p>
          </p:txBody>
        </p:sp>
      </p:grpSp>
      <p:sp>
        <p:nvSpPr>
          <p:cNvPr id="3" name="Slide Number Placeholder 2">
            <a:extLst>
              <a:ext uri="{FF2B5EF4-FFF2-40B4-BE49-F238E27FC236}">
                <a16:creationId xmlns:a16="http://schemas.microsoft.com/office/drawing/2014/main" id="{4A331182-D336-F8F7-7C42-0D829A57DBA6}"/>
              </a:ext>
            </a:extLst>
          </p:cNvPr>
          <p:cNvSpPr>
            <a:spLocks noGrp="1"/>
          </p:cNvSpPr>
          <p:nvPr>
            <p:ph type="sldNum" sz="quarter" idx="12"/>
          </p:nvPr>
        </p:nvSpPr>
        <p:spPr/>
        <p:txBody>
          <a:bodyPr/>
          <a:lstStyle/>
          <a:p>
            <a:fld id="{678384CA-791C-45F6-AAC4-155E66092AD1}" type="slidenum">
              <a:rPr lang="en-IE" smtClean="0"/>
              <a:t>7</a:t>
            </a:fld>
            <a:endParaRPr lang="en-IE"/>
          </a:p>
        </p:txBody>
      </p:sp>
    </p:spTree>
    <p:extLst>
      <p:ext uri="{BB962C8B-B14F-4D97-AF65-F5344CB8AC3E}">
        <p14:creationId xmlns:p14="http://schemas.microsoft.com/office/powerpoint/2010/main" val="3749424477"/>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27000"/>
          </a:schemeClr>
        </a:solidFill>
        <a:effectLst/>
      </p:bgPr>
    </p:bg>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D1D62985-E074-48E3-86A1-453E47B0C674}"/>
              </a:ext>
            </a:extLst>
          </p:cNvPr>
          <p:cNvPicPr>
            <a:picLocks noChangeAspect="1"/>
          </p:cNvPicPr>
          <p:nvPr/>
        </p:nvPicPr>
        <p:blipFill rotWithShape="1">
          <a:blip r:embed="rId4"/>
          <a:srcRect r="91673" b="17149"/>
          <a:stretch/>
        </p:blipFill>
        <p:spPr>
          <a:xfrm>
            <a:off x="8136305" y="2553539"/>
            <a:ext cx="563507" cy="3444719"/>
          </a:xfrm>
          <a:prstGeom prst="rect">
            <a:avLst/>
          </a:prstGeom>
        </p:spPr>
      </p:pic>
      <p:pic>
        <p:nvPicPr>
          <p:cNvPr id="36" name="Content Placeholder 8" descr="Screen Clipping">
            <a:extLst>
              <a:ext uri="{FF2B5EF4-FFF2-40B4-BE49-F238E27FC236}">
                <a16:creationId xmlns:a16="http://schemas.microsoft.com/office/drawing/2014/main" id="{B68B91E8-160D-452A-9631-2BF5DA59A2B0}"/>
              </a:ext>
            </a:extLst>
          </p:cNvPr>
          <p:cNvPicPr>
            <a:picLocks noGrp="1" noChangeAspect="1"/>
          </p:cNvPicPr>
          <p:nvPr>
            <p:ph idx="1"/>
          </p:nvPr>
        </p:nvPicPr>
        <p:blipFill rotWithShape="1">
          <a:blip r:embed="rId5">
            <a:extLst>
              <a:ext uri="{28A0092B-C50C-407E-A947-70E740481C1C}">
                <a14:useLocalDpi xmlns:a14="http://schemas.microsoft.com/office/drawing/2010/main"/>
              </a:ext>
            </a:extLst>
          </a:blip>
          <a:srcRect b="74044"/>
          <a:stretch/>
        </p:blipFill>
        <p:spPr>
          <a:xfrm>
            <a:off x="128618" y="1095384"/>
            <a:ext cx="6389353" cy="477054"/>
          </a:xfrm>
        </p:spPr>
      </p:pic>
      <p:sp>
        <p:nvSpPr>
          <p:cNvPr id="21" name="Title 1">
            <a:extLst>
              <a:ext uri="{FF2B5EF4-FFF2-40B4-BE49-F238E27FC236}">
                <a16:creationId xmlns:a16="http://schemas.microsoft.com/office/drawing/2014/main" id="{58808B71-56FC-48B4-8CCF-345CA6348C79}"/>
              </a:ext>
            </a:extLst>
          </p:cNvPr>
          <p:cNvSpPr txBox="1">
            <a:spLocks/>
          </p:cNvSpPr>
          <p:nvPr/>
        </p:nvSpPr>
        <p:spPr>
          <a:xfrm>
            <a:off x="256453" y="3568199"/>
            <a:ext cx="6913157" cy="15853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2000" b="1" dirty="0">
                <a:latin typeface="+mn-lt"/>
              </a:rPr>
              <a:t>Banner 8: </a:t>
            </a:r>
            <a:r>
              <a:rPr lang="en-IE" sz="2000" dirty="0">
                <a:latin typeface="+mn-lt"/>
              </a:rPr>
              <a:t>To logout users would keep clicking the black X or pressing CTRL+Q.</a:t>
            </a:r>
          </a:p>
          <a:p>
            <a:endParaRPr lang="en-IE" sz="2000" dirty="0">
              <a:latin typeface="+mn-lt"/>
            </a:endParaRPr>
          </a:p>
          <a:p>
            <a:r>
              <a:rPr lang="en-IE" sz="2000" b="1" dirty="0">
                <a:latin typeface="+mn-lt"/>
              </a:rPr>
              <a:t>Banner 9: </a:t>
            </a:r>
            <a:r>
              <a:rPr lang="en-IE" sz="2000" dirty="0">
                <a:latin typeface="+mn-lt"/>
              </a:rPr>
              <a:t>Users will have to sign out through Landing Page/Application Navigation by clicking the icon shown by the red arrow or pressing CTRL + SHIFT + F on the keyboard.</a:t>
            </a:r>
          </a:p>
        </p:txBody>
      </p:sp>
      <p:sp>
        <p:nvSpPr>
          <p:cNvPr id="14" name="TextBox 13">
            <a:extLst>
              <a:ext uri="{FF2B5EF4-FFF2-40B4-BE49-F238E27FC236}">
                <a16:creationId xmlns:a16="http://schemas.microsoft.com/office/drawing/2014/main" id="{50E73929-A09C-48E6-879F-39C54BAF23E8}"/>
              </a:ext>
            </a:extLst>
          </p:cNvPr>
          <p:cNvSpPr txBox="1"/>
          <p:nvPr/>
        </p:nvSpPr>
        <p:spPr>
          <a:xfrm>
            <a:off x="8798513" y="1300010"/>
            <a:ext cx="1708030" cy="477054"/>
          </a:xfrm>
          <a:prstGeom prst="rect">
            <a:avLst/>
          </a:prstGeom>
          <a:noFill/>
        </p:spPr>
        <p:txBody>
          <a:bodyPr wrap="square" rtlCol="0">
            <a:spAutoFit/>
          </a:bodyPr>
          <a:lstStyle/>
          <a:p>
            <a:r>
              <a:rPr lang="en-US" sz="2500" dirty="0">
                <a:solidFill>
                  <a:schemeClr val="tx1">
                    <a:lumMod val="85000"/>
                    <a:lumOff val="15000"/>
                  </a:schemeClr>
                </a:solidFill>
              </a:rPr>
              <a:t>Ctrl +Q</a:t>
            </a:r>
          </a:p>
        </p:txBody>
      </p:sp>
      <p:cxnSp>
        <p:nvCxnSpPr>
          <p:cNvPr id="44" name="Straight Arrow Connector 43">
            <a:extLst>
              <a:ext uri="{FF2B5EF4-FFF2-40B4-BE49-F238E27FC236}">
                <a16:creationId xmlns:a16="http://schemas.microsoft.com/office/drawing/2014/main" id="{A6534284-DC1C-484F-BD11-62793EC14591}"/>
              </a:ext>
            </a:extLst>
          </p:cNvPr>
          <p:cNvCxnSpPr>
            <a:cxnSpLocks/>
          </p:cNvCxnSpPr>
          <p:nvPr/>
        </p:nvCxnSpPr>
        <p:spPr>
          <a:xfrm flipH="1" flipV="1">
            <a:off x="6292313" y="1397259"/>
            <a:ext cx="2407499" cy="164771"/>
          </a:xfrm>
          <a:prstGeom prst="straightConnector1">
            <a:avLst/>
          </a:prstGeom>
          <a:ln w="76200">
            <a:solidFill>
              <a:srgbClr val="FF0000">
                <a:alpha val="6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67A5AA67-A1B4-4E81-B55B-45F3FB170803}"/>
              </a:ext>
            </a:extLst>
          </p:cNvPr>
          <p:cNvCxnSpPr>
            <a:cxnSpLocks/>
          </p:cNvCxnSpPr>
          <p:nvPr/>
        </p:nvCxnSpPr>
        <p:spPr>
          <a:xfrm flipH="1">
            <a:off x="8438921" y="3172858"/>
            <a:ext cx="1688282" cy="1844063"/>
          </a:xfrm>
          <a:prstGeom prst="straightConnector1">
            <a:avLst/>
          </a:prstGeom>
          <a:ln w="76200">
            <a:solidFill>
              <a:srgbClr val="FF0000">
                <a:alpha val="60000"/>
              </a:srgb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F680B9F-70D6-42BC-927C-FC2670E13DB5}"/>
              </a:ext>
            </a:extLst>
          </p:cNvPr>
          <p:cNvSpPr txBox="1"/>
          <p:nvPr/>
        </p:nvSpPr>
        <p:spPr>
          <a:xfrm>
            <a:off x="9793927" y="2638888"/>
            <a:ext cx="2181407" cy="477054"/>
          </a:xfrm>
          <a:prstGeom prst="rect">
            <a:avLst/>
          </a:prstGeom>
          <a:noFill/>
        </p:spPr>
        <p:txBody>
          <a:bodyPr wrap="square" rtlCol="0">
            <a:spAutoFit/>
          </a:bodyPr>
          <a:lstStyle/>
          <a:p>
            <a:r>
              <a:rPr lang="en-US" sz="2500" dirty="0">
                <a:solidFill>
                  <a:schemeClr val="tx1">
                    <a:lumMod val="85000"/>
                    <a:lumOff val="15000"/>
                  </a:schemeClr>
                </a:solidFill>
              </a:rPr>
              <a:t>Ctrl + Shift + F</a:t>
            </a:r>
          </a:p>
        </p:txBody>
      </p:sp>
      <p:sp>
        <p:nvSpPr>
          <p:cNvPr id="80" name="TextBox 79">
            <a:extLst>
              <a:ext uri="{FF2B5EF4-FFF2-40B4-BE49-F238E27FC236}">
                <a16:creationId xmlns:a16="http://schemas.microsoft.com/office/drawing/2014/main" id="{AF1ED543-38E6-4396-9E51-4FAD51B61E62}"/>
              </a:ext>
            </a:extLst>
          </p:cNvPr>
          <p:cNvSpPr txBox="1"/>
          <p:nvPr/>
        </p:nvSpPr>
        <p:spPr>
          <a:xfrm>
            <a:off x="3466394" y="122285"/>
            <a:ext cx="7903013" cy="461665"/>
          </a:xfrm>
          <a:prstGeom prst="rect">
            <a:avLst/>
          </a:prstGeom>
          <a:noFill/>
        </p:spPr>
        <p:txBody>
          <a:bodyPr wrap="square" rtlCol="0">
            <a:spAutoFit/>
          </a:bodyPr>
          <a:lstStyle/>
          <a:p>
            <a:r>
              <a:rPr lang="en-IE" sz="2400" dirty="0">
                <a:solidFill>
                  <a:schemeClr val="accent6"/>
                </a:solidFill>
              </a:rPr>
              <a:t>Close/Logout of Banner &gt; Sign Out of Application Navigation</a:t>
            </a:r>
          </a:p>
        </p:txBody>
      </p:sp>
      <p:grpSp>
        <p:nvGrpSpPr>
          <p:cNvPr id="23" name="Group 22">
            <a:extLst>
              <a:ext uri="{FF2B5EF4-FFF2-40B4-BE49-F238E27FC236}">
                <a16:creationId xmlns:a16="http://schemas.microsoft.com/office/drawing/2014/main" id="{309F928C-4885-4F7A-B789-27DB65571D09}"/>
              </a:ext>
            </a:extLst>
          </p:cNvPr>
          <p:cNvGrpSpPr/>
          <p:nvPr/>
        </p:nvGrpSpPr>
        <p:grpSpPr>
          <a:xfrm>
            <a:off x="125151" y="91507"/>
            <a:ext cx="11941698" cy="563440"/>
            <a:chOff x="125151" y="91507"/>
            <a:chExt cx="11941698" cy="563440"/>
          </a:xfrm>
        </p:grpSpPr>
        <p:cxnSp>
          <p:nvCxnSpPr>
            <p:cNvPr id="24" name="Straight Connector 23">
              <a:extLst>
                <a:ext uri="{FF2B5EF4-FFF2-40B4-BE49-F238E27FC236}">
                  <a16:creationId xmlns:a16="http://schemas.microsoft.com/office/drawing/2014/main" id="{CDB6D3D5-DAD6-4F29-8568-F31D6BE39988}"/>
                </a:ext>
              </a:extLst>
            </p:cNvPr>
            <p:cNvCxnSpPr/>
            <p:nvPr/>
          </p:nvCxnSpPr>
          <p:spPr>
            <a:xfrm>
              <a:off x="241300" y="654947"/>
              <a:ext cx="11658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5" name="Picture 24" descr="A close up of a logo&#10;&#10;Description automatically generated">
              <a:extLst>
                <a:ext uri="{FF2B5EF4-FFF2-40B4-BE49-F238E27FC236}">
                  <a16:creationId xmlns:a16="http://schemas.microsoft.com/office/drawing/2014/main" id="{CBBB1B6E-3995-46DD-A332-DE1A3D03C18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70579" y="402937"/>
              <a:ext cx="1096270" cy="252010"/>
            </a:xfrm>
            <a:prstGeom prst="rect">
              <a:avLst/>
            </a:prstGeom>
          </p:spPr>
        </p:pic>
        <p:sp>
          <p:nvSpPr>
            <p:cNvPr id="26" name="TextBox 25">
              <a:extLst>
                <a:ext uri="{FF2B5EF4-FFF2-40B4-BE49-F238E27FC236}">
                  <a16:creationId xmlns:a16="http://schemas.microsoft.com/office/drawing/2014/main" id="{21BA521B-C7A0-4AD4-B578-597C99D5E4E5}"/>
                </a:ext>
              </a:extLst>
            </p:cNvPr>
            <p:cNvSpPr txBox="1"/>
            <p:nvPr/>
          </p:nvSpPr>
          <p:spPr>
            <a:xfrm>
              <a:off x="125151" y="91507"/>
              <a:ext cx="3452779" cy="523220"/>
            </a:xfrm>
            <a:prstGeom prst="rect">
              <a:avLst/>
            </a:prstGeom>
            <a:noFill/>
          </p:spPr>
          <p:txBody>
            <a:bodyPr wrap="square" rtlCol="0">
              <a:spAutoFit/>
            </a:bodyPr>
            <a:lstStyle>
              <a:defPPr>
                <a:defRPr lang="en-US"/>
              </a:defPPr>
              <a:lvl1pPr>
                <a:defRPr sz="2400">
                  <a:solidFill>
                    <a:schemeClr val="accent6"/>
                  </a:solidFill>
                </a:defRPr>
              </a:lvl1pPr>
            </a:lstStyle>
            <a:p>
              <a:r>
                <a:rPr lang="en-IE" sz="2800" dirty="0"/>
                <a:t>General Differences - </a:t>
              </a:r>
            </a:p>
          </p:txBody>
        </p:sp>
      </p:grpSp>
      <p:sp>
        <p:nvSpPr>
          <p:cNvPr id="3" name="Slide Number Placeholder 2">
            <a:extLst>
              <a:ext uri="{FF2B5EF4-FFF2-40B4-BE49-F238E27FC236}">
                <a16:creationId xmlns:a16="http://schemas.microsoft.com/office/drawing/2014/main" id="{2683B6D9-1FF7-5D83-EAC8-C8E39CA58C9A}"/>
              </a:ext>
            </a:extLst>
          </p:cNvPr>
          <p:cNvSpPr>
            <a:spLocks noGrp="1"/>
          </p:cNvSpPr>
          <p:nvPr>
            <p:ph type="sldNum" sz="quarter" idx="12"/>
          </p:nvPr>
        </p:nvSpPr>
        <p:spPr/>
        <p:txBody>
          <a:bodyPr/>
          <a:lstStyle/>
          <a:p>
            <a:fld id="{678384CA-791C-45F6-AAC4-155E66092AD1}" type="slidenum">
              <a:rPr lang="en-IE" smtClean="0"/>
              <a:t>8</a:t>
            </a:fld>
            <a:endParaRPr lang="en-IE"/>
          </a:p>
        </p:txBody>
      </p:sp>
    </p:spTree>
    <p:extLst>
      <p:ext uri="{BB962C8B-B14F-4D97-AF65-F5344CB8AC3E}">
        <p14:creationId xmlns:p14="http://schemas.microsoft.com/office/powerpoint/2010/main" val="1708461651"/>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27000"/>
          </a:schemeClr>
        </a:solid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03D09620-C19F-4CA1-B343-0CB5C3F17481}"/>
              </a:ext>
            </a:extLst>
          </p:cNvPr>
          <p:cNvPicPr>
            <a:picLocks noChangeAspect="1"/>
          </p:cNvPicPr>
          <p:nvPr/>
        </p:nvPicPr>
        <p:blipFill>
          <a:blip r:embed="rId4"/>
          <a:stretch>
            <a:fillRect/>
          </a:stretch>
        </p:blipFill>
        <p:spPr>
          <a:xfrm>
            <a:off x="6855732" y="2061818"/>
            <a:ext cx="4720936" cy="2185039"/>
          </a:xfrm>
          <a:prstGeom prst="rect">
            <a:avLst/>
          </a:prstGeom>
        </p:spPr>
      </p:pic>
      <p:pic>
        <p:nvPicPr>
          <p:cNvPr id="37" name="Picture 36">
            <a:extLst>
              <a:ext uri="{FF2B5EF4-FFF2-40B4-BE49-F238E27FC236}">
                <a16:creationId xmlns:a16="http://schemas.microsoft.com/office/drawing/2014/main" id="{EE5D6D62-0576-4757-8ACB-8F27DAED5D90}"/>
              </a:ext>
            </a:extLst>
          </p:cNvPr>
          <p:cNvPicPr>
            <a:picLocks noChangeAspect="1"/>
          </p:cNvPicPr>
          <p:nvPr/>
        </p:nvPicPr>
        <p:blipFill>
          <a:blip r:embed="rId4"/>
          <a:stretch>
            <a:fillRect/>
          </a:stretch>
        </p:blipFill>
        <p:spPr>
          <a:xfrm>
            <a:off x="7081910" y="2379383"/>
            <a:ext cx="4720936" cy="2185039"/>
          </a:xfrm>
          <a:prstGeom prst="rect">
            <a:avLst/>
          </a:prstGeom>
        </p:spPr>
      </p:pic>
      <p:pic>
        <p:nvPicPr>
          <p:cNvPr id="36" name="Content Placeholder 8" descr="Screen Clipping">
            <a:extLst>
              <a:ext uri="{FF2B5EF4-FFF2-40B4-BE49-F238E27FC236}">
                <a16:creationId xmlns:a16="http://schemas.microsoft.com/office/drawing/2014/main" id="{B68B91E8-160D-452A-9631-2BF5DA59A2B0}"/>
              </a:ext>
            </a:extLst>
          </p:cNvPr>
          <p:cNvPicPr>
            <a:picLocks noGrp="1" noChangeAspect="1"/>
          </p:cNvPicPr>
          <p:nvPr>
            <p:ph idx="1"/>
          </p:nvPr>
        </p:nvPicPr>
        <p:blipFill>
          <a:blip r:embed="rId5">
            <a:extLst>
              <a:ext uri="{28A0092B-C50C-407E-A947-70E740481C1C}">
                <a14:useLocalDpi xmlns:a14="http://schemas.microsoft.com/office/drawing/2010/main"/>
              </a:ext>
            </a:extLst>
          </a:blip>
          <a:stretch>
            <a:fillRect/>
          </a:stretch>
        </p:blipFill>
        <p:spPr>
          <a:xfrm>
            <a:off x="167680" y="886062"/>
            <a:ext cx="5048933" cy="1452347"/>
          </a:xfrm>
        </p:spPr>
      </p:pic>
      <p:sp>
        <p:nvSpPr>
          <p:cNvPr id="21" name="Title 1">
            <a:extLst>
              <a:ext uri="{FF2B5EF4-FFF2-40B4-BE49-F238E27FC236}">
                <a16:creationId xmlns:a16="http://schemas.microsoft.com/office/drawing/2014/main" id="{58808B71-56FC-48B4-8CCF-345CA6348C79}"/>
              </a:ext>
            </a:extLst>
          </p:cNvPr>
          <p:cNvSpPr txBox="1">
            <a:spLocks/>
          </p:cNvSpPr>
          <p:nvPr/>
        </p:nvSpPr>
        <p:spPr>
          <a:xfrm>
            <a:off x="123392" y="3574842"/>
            <a:ext cx="6913157" cy="20867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2000" b="1" dirty="0">
                <a:latin typeface="+mn-lt"/>
              </a:rPr>
              <a:t>Banner 8</a:t>
            </a:r>
            <a:r>
              <a:rPr lang="en-IE" sz="2000" dirty="0">
                <a:latin typeface="+mn-lt"/>
              </a:rPr>
              <a:t>: Users had to sign out of each session when they had multiple windows open so the session wouldn’t hang and potentially cause issues with the user session count.</a:t>
            </a:r>
          </a:p>
          <a:p>
            <a:endParaRPr lang="en-IE" sz="2000" dirty="0">
              <a:latin typeface="+mn-lt"/>
            </a:endParaRPr>
          </a:p>
          <a:p>
            <a:r>
              <a:rPr lang="en-IE" sz="2000" b="1" dirty="0">
                <a:latin typeface="+mn-lt"/>
              </a:rPr>
              <a:t>Banner 9</a:t>
            </a:r>
            <a:r>
              <a:rPr lang="en-IE" sz="2000" dirty="0">
                <a:latin typeface="+mn-lt"/>
              </a:rPr>
              <a:t>: If you sign out of one session, it will sign you out of all of them. To close down a window that’s not needed, simply close the window by clicking the highlighted X. </a:t>
            </a:r>
          </a:p>
        </p:txBody>
      </p:sp>
      <p:sp>
        <p:nvSpPr>
          <p:cNvPr id="14" name="TextBox 13">
            <a:extLst>
              <a:ext uri="{FF2B5EF4-FFF2-40B4-BE49-F238E27FC236}">
                <a16:creationId xmlns:a16="http://schemas.microsoft.com/office/drawing/2014/main" id="{50E73929-A09C-48E6-879F-39C54BAF23E8}"/>
              </a:ext>
            </a:extLst>
          </p:cNvPr>
          <p:cNvSpPr txBox="1"/>
          <p:nvPr/>
        </p:nvSpPr>
        <p:spPr>
          <a:xfrm>
            <a:off x="7627887" y="965732"/>
            <a:ext cx="1708030" cy="477054"/>
          </a:xfrm>
          <a:prstGeom prst="rect">
            <a:avLst/>
          </a:prstGeom>
          <a:noFill/>
        </p:spPr>
        <p:txBody>
          <a:bodyPr wrap="square" rtlCol="0">
            <a:spAutoFit/>
          </a:bodyPr>
          <a:lstStyle/>
          <a:p>
            <a:r>
              <a:rPr lang="en-US" sz="2500" dirty="0">
                <a:solidFill>
                  <a:schemeClr val="tx1">
                    <a:lumMod val="85000"/>
                    <a:lumOff val="15000"/>
                  </a:schemeClr>
                </a:solidFill>
              </a:rPr>
              <a:t>Ctrl +Q</a:t>
            </a:r>
          </a:p>
        </p:txBody>
      </p:sp>
      <p:cxnSp>
        <p:nvCxnSpPr>
          <p:cNvPr id="44" name="Straight Arrow Connector 43">
            <a:extLst>
              <a:ext uri="{FF2B5EF4-FFF2-40B4-BE49-F238E27FC236}">
                <a16:creationId xmlns:a16="http://schemas.microsoft.com/office/drawing/2014/main" id="{A6534284-DC1C-484F-BD11-62793EC14591}"/>
              </a:ext>
            </a:extLst>
          </p:cNvPr>
          <p:cNvCxnSpPr>
            <a:cxnSpLocks/>
          </p:cNvCxnSpPr>
          <p:nvPr/>
        </p:nvCxnSpPr>
        <p:spPr>
          <a:xfrm flipH="1" flipV="1">
            <a:off x="5073070" y="1098264"/>
            <a:ext cx="2407499" cy="164771"/>
          </a:xfrm>
          <a:prstGeom prst="straightConnector1">
            <a:avLst/>
          </a:prstGeom>
          <a:ln w="76200">
            <a:solidFill>
              <a:srgbClr val="FF0000">
                <a:alpha val="60000"/>
              </a:srgb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F680B9F-70D6-42BC-927C-FC2670E13DB5}"/>
              </a:ext>
            </a:extLst>
          </p:cNvPr>
          <p:cNvSpPr txBox="1"/>
          <p:nvPr/>
        </p:nvSpPr>
        <p:spPr>
          <a:xfrm>
            <a:off x="9188000" y="5184522"/>
            <a:ext cx="2181407" cy="477054"/>
          </a:xfrm>
          <a:prstGeom prst="rect">
            <a:avLst/>
          </a:prstGeom>
          <a:noFill/>
        </p:spPr>
        <p:txBody>
          <a:bodyPr wrap="square" rtlCol="0">
            <a:spAutoFit/>
          </a:bodyPr>
          <a:lstStyle/>
          <a:p>
            <a:r>
              <a:rPr lang="en-US" sz="2500" dirty="0">
                <a:solidFill>
                  <a:schemeClr val="tx1">
                    <a:lumMod val="85000"/>
                    <a:lumOff val="15000"/>
                  </a:schemeClr>
                </a:solidFill>
              </a:rPr>
              <a:t>Ctrl + Shift + F</a:t>
            </a:r>
          </a:p>
        </p:txBody>
      </p:sp>
      <p:pic>
        <p:nvPicPr>
          <p:cNvPr id="22" name="Content Placeholder 8" descr="Screen Clipping">
            <a:extLst>
              <a:ext uri="{FF2B5EF4-FFF2-40B4-BE49-F238E27FC236}">
                <a16:creationId xmlns:a16="http://schemas.microsoft.com/office/drawing/2014/main" id="{9E28BFE1-DE95-45F7-9CFA-7E25C4AD4364}"/>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15007" y="1262670"/>
            <a:ext cx="5048933" cy="1452347"/>
          </a:xfrm>
          <a:prstGeom prst="rect">
            <a:avLst/>
          </a:prstGeom>
        </p:spPr>
      </p:pic>
      <p:pic>
        <p:nvPicPr>
          <p:cNvPr id="5" name="Content Placeholder 8" descr="Screen Clipping">
            <a:extLst>
              <a:ext uri="{FF2B5EF4-FFF2-40B4-BE49-F238E27FC236}">
                <a16:creationId xmlns:a16="http://schemas.microsoft.com/office/drawing/2014/main" id="{51D920EF-D791-4DFE-BBDD-5D4D3CDE5907}"/>
              </a:ext>
            </a:extLst>
          </p:cNvPr>
          <p:cNvPicPr>
            <a:picLocks noChangeAspect="1"/>
          </p:cNvPicPr>
          <p:nvPr/>
        </p:nvPicPr>
        <p:blipFill rotWithShape="1">
          <a:blip r:embed="rId5">
            <a:extLst>
              <a:ext uri="{28A0092B-C50C-407E-A947-70E740481C1C}">
                <a14:useLocalDpi xmlns:a14="http://schemas.microsoft.com/office/drawing/2010/main"/>
              </a:ext>
            </a:extLst>
          </a:blip>
          <a:srcRect b="13565"/>
          <a:stretch/>
        </p:blipFill>
        <p:spPr>
          <a:xfrm>
            <a:off x="562961" y="1651966"/>
            <a:ext cx="5048933" cy="1255342"/>
          </a:xfrm>
          <a:prstGeom prst="rect">
            <a:avLst/>
          </a:prstGeom>
        </p:spPr>
      </p:pic>
      <p:cxnSp>
        <p:nvCxnSpPr>
          <p:cNvPr id="25" name="Straight Arrow Connector 24">
            <a:extLst>
              <a:ext uri="{FF2B5EF4-FFF2-40B4-BE49-F238E27FC236}">
                <a16:creationId xmlns:a16="http://schemas.microsoft.com/office/drawing/2014/main" id="{422706DA-A627-4B4F-94EF-87FE897B0387}"/>
              </a:ext>
            </a:extLst>
          </p:cNvPr>
          <p:cNvCxnSpPr>
            <a:cxnSpLocks/>
          </p:cNvCxnSpPr>
          <p:nvPr/>
        </p:nvCxnSpPr>
        <p:spPr>
          <a:xfrm flipH="1">
            <a:off x="5289344" y="1280369"/>
            <a:ext cx="2191226" cy="189134"/>
          </a:xfrm>
          <a:prstGeom prst="straightConnector1">
            <a:avLst/>
          </a:prstGeom>
          <a:ln w="76200">
            <a:solidFill>
              <a:srgbClr val="FF0000">
                <a:alpha val="6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7413548A-7827-443F-B78A-90AC1CD94B1F}"/>
              </a:ext>
            </a:extLst>
          </p:cNvPr>
          <p:cNvCxnSpPr>
            <a:cxnSpLocks/>
          </p:cNvCxnSpPr>
          <p:nvPr/>
        </p:nvCxnSpPr>
        <p:spPr>
          <a:xfrm flipH="1">
            <a:off x="5463940" y="1280369"/>
            <a:ext cx="2016629" cy="559783"/>
          </a:xfrm>
          <a:prstGeom prst="straightConnector1">
            <a:avLst/>
          </a:prstGeom>
          <a:ln w="76200">
            <a:solidFill>
              <a:srgbClr val="FF0000">
                <a:alpha val="60000"/>
              </a:srgbClr>
            </a:solidFill>
            <a:tailEnd type="triangle"/>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BD092A37-B744-4C43-8788-C80AA0CB60E2}"/>
              </a:ext>
            </a:extLst>
          </p:cNvPr>
          <p:cNvSpPr/>
          <p:nvPr/>
        </p:nvSpPr>
        <p:spPr>
          <a:xfrm>
            <a:off x="11310055" y="2008431"/>
            <a:ext cx="377951" cy="28514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5B393907-C33A-4C7D-BD8D-24B4F95FCA0A}"/>
              </a:ext>
            </a:extLst>
          </p:cNvPr>
          <p:cNvSpPr/>
          <p:nvPr/>
        </p:nvSpPr>
        <p:spPr>
          <a:xfrm>
            <a:off x="11548572" y="2289100"/>
            <a:ext cx="377951" cy="28514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35F43C07-37F8-4DBD-95F1-DD17B8F42319}"/>
              </a:ext>
            </a:extLst>
          </p:cNvPr>
          <p:cNvSpPr txBox="1"/>
          <p:nvPr/>
        </p:nvSpPr>
        <p:spPr>
          <a:xfrm>
            <a:off x="3466394" y="122285"/>
            <a:ext cx="7903013" cy="461665"/>
          </a:xfrm>
          <a:prstGeom prst="rect">
            <a:avLst/>
          </a:prstGeom>
          <a:noFill/>
        </p:spPr>
        <p:txBody>
          <a:bodyPr wrap="square" rtlCol="0">
            <a:spAutoFit/>
          </a:bodyPr>
          <a:lstStyle/>
          <a:p>
            <a:r>
              <a:rPr lang="en-IE" sz="2400" dirty="0">
                <a:solidFill>
                  <a:schemeClr val="accent6"/>
                </a:solidFill>
              </a:rPr>
              <a:t>Logout of Multiple Sessions &gt; Sign Out of Last Window</a:t>
            </a:r>
          </a:p>
        </p:txBody>
      </p:sp>
      <p:sp>
        <p:nvSpPr>
          <p:cNvPr id="9" name="Rectangle 8">
            <a:extLst>
              <a:ext uri="{FF2B5EF4-FFF2-40B4-BE49-F238E27FC236}">
                <a16:creationId xmlns:a16="http://schemas.microsoft.com/office/drawing/2014/main" id="{BEBFE4E5-82EA-4BA6-83AF-5A603A495F42}"/>
              </a:ext>
            </a:extLst>
          </p:cNvPr>
          <p:cNvSpPr/>
          <p:nvPr/>
        </p:nvSpPr>
        <p:spPr>
          <a:xfrm>
            <a:off x="698185" y="1978230"/>
            <a:ext cx="4518427" cy="114063"/>
          </a:xfrm>
          <a:prstGeom prst="rect">
            <a:avLst/>
          </a:prstGeom>
          <a:solidFill>
            <a:srgbClr val="33669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IE"/>
          </a:p>
        </p:txBody>
      </p:sp>
      <p:sp>
        <p:nvSpPr>
          <p:cNvPr id="11" name="Rectangle 10">
            <a:extLst>
              <a:ext uri="{FF2B5EF4-FFF2-40B4-BE49-F238E27FC236}">
                <a16:creationId xmlns:a16="http://schemas.microsoft.com/office/drawing/2014/main" id="{F30707ED-B1B3-4AF6-BF3E-E5E3CFF7C923}"/>
              </a:ext>
            </a:extLst>
          </p:cNvPr>
          <p:cNvSpPr/>
          <p:nvPr/>
        </p:nvSpPr>
        <p:spPr>
          <a:xfrm>
            <a:off x="1903823" y="2128027"/>
            <a:ext cx="1562571" cy="114063"/>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IE"/>
          </a:p>
        </p:txBody>
      </p:sp>
      <p:sp>
        <p:nvSpPr>
          <p:cNvPr id="6" name="Rectangle 5">
            <a:extLst>
              <a:ext uri="{FF2B5EF4-FFF2-40B4-BE49-F238E27FC236}">
                <a16:creationId xmlns:a16="http://schemas.microsoft.com/office/drawing/2014/main" id="{E9668312-B2CE-4F97-8D0C-1714D8D124C7}"/>
              </a:ext>
            </a:extLst>
          </p:cNvPr>
          <p:cNvSpPr/>
          <p:nvPr/>
        </p:nvSpPr>
        <p:spPr>
          <a:xfrm>
            <a:off x="7734205" y="2904759"/>
            <a:ext cx="2522500" cy="91829"/>
          </a:xfrm>
          <a:prstGeom prst="rect">
            <a:avLst/>
          </a:prstGeom>
          <a:solidFill>
            <a:srgbClr val="FFFFF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IE"/>
          </a:p>
        </p:txBody>
      </p:sp>
      <p:pic>
        <p:nvPicPr>
          <p:cNvPr id="38" name="Picture 37">
            <a:extLst>
              <a:ext uri="{FF2B5EF4-FFF2-40B4-BE49-F238E27FC236}">
                <a16:creationId xmlns:a16="http://schemas.microsoft.com/office/drawing/2014/main" id="{971FBD04-5EC0-4846-BE70-BAD33C9884CB}"/>
              </a:ext>
            </a:extLst>
          </p:cNvPr>
          <p:cNvPicPr>
            <a:picLocks noChangeAspect="1"/>
          </p:cNvPicPr>
          <p:nvPr/>
        </p:nvPicPr>
        <p:blipFill>
          <a:blip r:embed="rId4"/>
          <a:stretch>
            <a:fillRect/>
          </a:stretch>
        </p:blipFill>
        <p:spPr>
          <a:xfrm>
            <a:off x="7308088" y="2778688"/>
            <a:ext cx="4720936" cy="2185039"/>
          </a:xfrm>
          <a:prstGeom prst="rect">
            <a:avLst/>
          </a:prstGeom>
        </p:spPr>
      </p:pic>
      <p:cxnSp>
        <p:nvCxnSpPr>
          <p:cNvPr id="42" name="Straight Arrow Connector 41">
            <a:extLst>
              <a:ext uri="{FF2B5EF4-FFF2-40B4-BE49-F238E27FC236}">
                <a16:creationId xmlns:a16="http://schemas.microsoft.com/office/drawing/2014/main" id="{67A5AA67-A1B4-4E81-B55B-45F3FB170803}"/>
              </a:ext>
            </a:extLst>
          </p:cNvPr>
          <p:cNvCxnSpPr>
            <a:cxnSpLocks/>
          </p:cNvCxnSpPr>
          <p:nvPr/>
        </p:nvCxnSpPr>
        <p:spPr>
          <a:xfrm flipH="1" flipV="1">
            <a:off x="7513850" y="4901330"/>
            <a:ext cx="1590291" cy="458579"/>
          </a:xfrm>
          <a:prstGeom prst="straightConnector1">
            <a:avLst/>
          </a:prstGeom>
          <a:ln w="76200">
            <a:solidFill>
              <a:srgbClr val="FF0000">
                <a:alpha val="60000"/>
              </a:srgbClr>
            </a:solidFill>
            <a:tailEnd type="triangle"/>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5562C78E-668F-484C-91A9-A5F11F7DCD9D}"/>
              </a:ext>
            </a:extLst>
          </p:cNvPr>
          <p:cNvGrpSpPr/>
          <p:nvPr/>
        </p:nvGrpSpPr>
        <p:grpSpPr>
          <a:xfrm>
            <a:off x="125151" y="91507"/>
            <a:ext cx="11941698" cy="563440"/>
            <a:chOff x="125151" y="91507"/>
            <a:chExt cx="11941698" cy="563440"/>
          </a:xfrm>
        </p:grpSpPr>
        <p:cxnSp>
          <p:nvCxnSpPr>
            <p:cNvPr id="40" name="Straight Connector 39">
              <a:extLst>
                <a:ext uri="{FF2B5EF4-FFF2-40B4-BE49-F238E27FC236}">
                  <a16:creationId xmlns:a16="http://schemas.microsoft.com/office/drawing/2014/main" id="{05771E57-91AB-401C-9CBF-2AFA84D8D89C}"/>
                </a:ext>
              </a:extLst>
            </p:cNvPr>
            <p:cNvCxnSpPr/>
            <p:nvPr/>
          </p:nvCxnSpPr>
          <p:spPr>
            <a:xfrm>
              <a:off x="241300" y="654947"/>
              <a:ext cx="11658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41" name="Picture 40" descr="A close up of a logo&#10;&#10;Description automatically generated">
              <a:extLst>
                <a:ext uri="{FF2B5EF4-FFF2-40B4-BE49-F238E27FC236}">
                  <a16:creationId xmlns:a16="http://schemas.microsoft.com/office/drawing/2014/main" id="{679E36E6-0B2A-493C-BA59-3C59920364A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70579" y="402937"/>
              <a:ext cx="1096270" cy="252010"/>
            </a:xfrm>
            <a:prstGeom prst="rect">
              <a:avLst/>
            </a:prstGeom>
          </p:spPr>
        </p:pic>
        <p:sp>
          <p:nvSpPr>
            <p:cNvPr id="43" name="TextBox 42">
              <a:extLst>
                <a:ext uri="{FF2B5EF4-FFF2-40B4-BE49-F238E27FC236}">
                  <a16:creationId xmlns:a16="http://schemas.microsoft.com/office/drawing/2014/main" id="{39159959-3313-40B4-B4FA-36C8126BD097}"/>
                </a:ext>
              </a:extLst>
            </p:cNvPr>
            <p:cNvSpPr txBox="1"/>
            <p:nvPr/>
          </p:nvSpPr>
          <p:spPr>
            <a:xfrm>
              <a:off x="125151" y="91507"/>
              <a:ext cx="3452779" cy="523220"/>
            </a:xfrm>
            <a:prstGeom prst="rect">
              <a:avLst/>
            </a:prstGeom>
            <a:noFill/>
          </p:spPr>
          <p:txBody>
            <a:bodyPr wrap="square" rtlCol="0">
              <a:spAutoFit/>
            </a:bodyPr>
            <a:lstStyle>
              <a:defPPr>
                <a:defRPr lang="en-US"/>
              </a:defPPr>
              <a:lvl1pPr>
                <a:defRPr sz="2400">
                  <a:solidFill>
                    <a:schemeClr val="accent6"/>
                  </a:solidFill>
                </a:defRPr>
              </a:lvl1pPr>
            </a:lstStyle>
            <a:p>
              <a:r>
                <a:rPr lang="en-IE" sz="2800" dirty="0"/>
                <a:t>General Differences - </a:t>
              </a:r>
            </a:p>
          </p:txBody>
        </p:sp>
      </p:grpSp>
      <p:sp>
        <p:nvSpPr>
          <p:cNvPr id="3" name="Slide Number Placeholder 2">
            <a:extLst>
              <a:ext uri="{FF2B5EF4-FFF2-40B4-BE49-F238E27FC236}">
                <a16:creationId xmlns:a16="http://schemas.microsoft.com/office/drawing/2014/main" id="{98DE2CAA-25FC-5464-6DA2-0F077A098276}"/>
              </a:ext>
            </a:extLst>
          </p:cNvPr>
          <p:cNvSpPr>
            <a:spLocks noGrp="1"/>
          </p:cNvSpPr>
          <p:nvPr>
            <p:ph type="sldNum" sz="quarter" idx="12"/>
          </p:nvPr>
        </p:nvSpPr>
        <p:spPr/>
        <p:txBody>
          <a:bodyPr/>
          <a:lstStyle/>
          <a:p>
            <a:fld id="{678384CA-791C-45F6-AAC4-155E66092AD1}" type="slidenum">
              <a:rPr lang="en-IE" smtClean="0"/>
              <a:t>9</a:t>
            </a:fld>
            <a:endParaRPr lang="en-IE"/>
          </a:p>
        </p:txBody>
      </p:sp>
    </p:spTree>
    <p:extLst>
      <p:ext uri="{BB962C8B-B14F-4D97-AF65-F5344CB8AC3E}">
        <p14:creationId xmlns:p14="http://schemas.microsoft.com/office/powerpoint/2010/main" val="4169707812"/>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themeOverride>
</file>

<file path=ppt/theme/themeOverride10.xml><?xml version="1.0" encoding="utf-8"?>
<a:themeOverride xmlns:a="http://schemas.openxmlformats.org/drawingml/2006/main">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themeOverride>
</file>

<file path=ppt/theme/themeOverride11.xml><?xml version="1.0" encoding="utf-8"?>
<a:themeOverride xmlns:a="http://schemas.openxmlformats.org/drawingml/2006/main">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themeOverride>
</file>

<file path=ppt/theme/themeOverride12.xml><?xml version="1.0" encoding="utf-8"?>
<a:themeOverride xmlns:a="http://schemas.openxmlformats.org/drawingml/2006/main">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themeOverride>
</file>

<file path=ppt/theme/themeOverride13.xml><?xml version="1.0" encoding="utf-8"?>
<a:themeOverride xmlns:a="http://schemas.openxmlformats.org/drawingml/2006/main">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themeOverride>
</file>

<file path=ppt/theme/themeOverride14.xml><?xml version="1.0" encoding="utf-8"?>
<a:themeOverride xmlns:a="http://schemas.openxmlformats.org/drawingml/2006/main">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themeOverride>
</file>

<file path=ppt/theme/themeOverride15.xml><?xml version="1.0" encoding="utf-8"?>
<a:themeOverride xmlns:a="http://schemas.openxmlformats.org/drawingml/2006/main">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themeOverride>
</file>

<file path=ppt/theme/themeOverride16.xml><?xml version="1.0" encoding="utf-8"?>
<a:themeOverride xmlns:a="http://schemas.openxmlformats.org/drawingml/2006/main">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themeOverride>
</file>

<file path=ppt/theme/themeOverride17.xml><?xml version="1.0" encoding="utf-8"?>
<a:themeOverride xmlns:a="http://schemas.openxmlformats.org/drawingml/2006/main">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themeOverride>
</file>

<file path=ppt/theme/themeOverride18.xml><?xml version="1.0" encoding="utf-8"?>
<a:themeOverride xmlns:a="http://schemas.openxmlformats.org/drawingml/2006/main">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themeOverride>
</file>

<file path=ppt/theme/themeOverride19.xml><?xml version="1.0" encoding="utf-8"?>
<a:themeOverride xmlns:a="http://schemas.openxmlformats.org/drawingml/2006/main">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themeOverride>
</file>

<file path=ppt/theme/themeOverride2.xml><?xml version="1.0" encoding="utf-8"?>
<a:themeOverride xmlns:a="http://schemas.openxmlformats.org/drawingml/2006/main">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themeOverride>
</file>

<file path=ppt/theme/themeOverride20.xml><?xml version="1.0" encoding="utf-8"?>
<a:themeOverride xmlns:a="http://schemas.openxmlformats.org/drawingml/2006/main">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themeOverride>
</file>

<file path=ppt/theme/themeOverride21.xml><?xml version="1.0" encoding="utf-8"?>
<a:themeOverride xmlns:a="http://schemas.openxmlformats.org/drawingml/2006/main">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themeOverride>
</file>

<file path=ppt/theme/themeOverride22.xml><?xml version="1.0" encoding="utf-8"?>
<a:themeOverride xmlns:a="http://schemas.openxmlformats.org/drawingml/2006/main">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themeOverride>
</file>

<file path=ppt/theme/themeOverride23.xml><?xml version="1.0" encoding="utf-8"?>
<a:themeOverride xmlns:a="http://schemas.openxmlformats.org/drawingml/2006/main">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themeOverride>
</file>

<file path=ppt/theme/themeOverride24.xml><?xml version="1.0" encoding="utf-8"?>
<a:themeOverride xmlns:a="http://schemas.openxmlformats.org/drawingml/2006/main">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themeOverride>
</file>

<file path=ppt/theme/themeOverride25.xml><?xml version="1.0" encoding="utf-8"?>
<a:themeOverride xmlns:a="http://schemas.openxmlformats.org/drawingml/2006/main">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themeOverride>
</file>

<file path=ppt/theme/themeOverride26.xml><?xml version="1.0" encoding="utf-8"?>
<a:themeOverride xmlns:a="http://schemas.openxmlformats.org/drawingml/2006/main">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themeOverride>
</file>

<file path=ppt/theme/themeOverride27.xml><?xml version="1.0" encoding="utf-8"?>
<a:themeOverride xmlns:a="http://schemas.openxmlformats.org/drawingml/2006/main">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themeOverride>
</file>

<file path=ppt/theme/themeOverride28.xml><?xml version="1.0" encoding="utf-8"?>
<a:themeOverride xmlns:a="http://schemas.openxmlformats.org/drawingml/2006/main">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themeOverride>
</file>

<file path=ppt/theme/themeOverride29.xml><?xml version="1.0" encoding="utf-8"?>
<a:themeOverride xmlns:a="http://schemas.openxmlformats.org/drawingml/2006/main">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themeOverride>
</file>

<file path=ppt/theme/themeOverride3.xml><?xml version="1.0" encoding="utf-8"?>
<a:themeOverride xmlns:a="http://schemas.openxmlformats.org/drawingml/2006/main">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themeOverride>
</file>

<file path=ppt/theme/themeOverride30.xml><?xml version="1.0" encoding="utf-8"?>
<a:themeOverride xmlns:a="http://schemas.openxmlformats.org/drawingml/2006/main">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themeOverride>
</file>

<file path=ppt/theme/themeOverride31.xml><?xml version="1.0" encoding="utf-8"?>
<a:themeOverride xmlns:a="http://schemas.openxmlformats.org/drawingml/2006/main">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themeOverride>
</file>

<file path=ppt/theme/themeOverride32.xml><?xml version="1.0" encoding="utf-8"?>
<a:themeOverride xmlns:a="http://schemas.openxmlformats.org/drawingml/2006/main">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themeOverride>
</file>

<file path=ppt/theme/themeOverride33.xml><?xml version="1.0" encoding="utf-8"?>
<a:themeOverride xmlns:a="http://schemas.openxmlformats.org/drawingml/2006/main">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themeOverride>
</file>

<file path=ppt/theme/themeOverride34.xml><?xml version="1.0" encoding="utf-8"?>
<a:themeOverride xmlns:a="http://schemas.openxmlformats.org/drawingml/2006/main">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themeOverride>
</file>

<file path=ppt/theme/themeOverride35.xml><?xml version="1.0" encoding="utf-8"?>
<a:themeOverride xmlns:a="http://schemas.openxmlformats.org/drawingml/2006/main">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themeOverride>
</file>

<file path=ppt/theme/themeOverride36.xml><?xml version="1.0" encoding="utf-8"?>
<a:themeOverride xmlns:a="http://schemas.openxmlformats.org/drawingml/2006/main">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themeOverride>
</file>

<file path=ppt/theme/themeOverride37.xml><?xml version="1.0" encoding="utf-8"?>
<a:themeOverride xmlns:a="http://schemas.openxmlformats.org/drawingml/2006/main">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themeOverride>
</file>

<file path=ppt/theme/themeOverride38.xml><?xml version="1.0" encoding="utf-8"?>
<a:themeOverride xmlns:a="http://schemas.openxmlformats.org/drawingml/2006/main">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themeOverride>
</file>

<file path=ppt/theme/themeOverride39.xml><?xml version="1.0" encoding="utf-8"?>
<a:themeOverride xmlns:a="http://schemas.openxmlformats.org/drawingml/2006/main">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themeOverride>
</file>

<file path=ppt/theme/themeOverride4.xml><?xml version="1.0" encoding="utf-8"?>
<a:themeOverride xmlns:a="http://schemas.openxmlformats.org/drawingml/2006/main">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themeOverride>
</file>

<file path=ppt/theme/themeOverride40.xml><?xml version="1.0" encoding="utf-8"?>
<a:themeOverride xmlns:a="http://schemas.openxmlformats.org/drawingml/2006/main">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themeOverride>
</file>

<file path=ppt/theme/themeOverride41.xml><?xml version="1.0" encoding="utf-8"?>
<a:themeOverride xmlns:a="http://schemas.openxmlformats.org/drawingml/2006/main">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themeOverride>
</file>

<file path=ppt/theme/themeOverride5.xml><?xml version="1.0" encoding="utf-8"?>
<a:themeOverride xmlns:a="http://schemas.openxmlformats.org/drawingml/2006/main">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themeOverride>
</file>

<file path=ppt/theme/themeOverride6.xml><?xml version="1.0" encoding="utf-8"?>
<a:themeOverride xmlns:a="http://schemas.openxmlformats.org/drawingml/2006/main">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themeOverride>
</file>

<file path=ppt/theme/themeOverride7.xml><?xml version="1.0" encoding="utf-8"?>
<a:themeOverride xmlns:a="http://schemas.openxmlformats.org/drawingml/2006/main">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themeOverride>
</file>

<file path=ppt/theme/themeOverride8.xml><?xml version="1.0" encoding="utf-8"?>
<a:themeOverride xmlns:a="http://schemas.openxmlformats.org/drawingml/2006/main">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themeOverride>
</file>

<file path=ppt/theme/themeOverride9.xml><?xml version="1.0" encoding="utf-8"?>
<a:themeOverride xmlns:a="http://schemas.openxmlformats.org/drawingml/2006/main">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themeOverride>
</file>

<file path=docProps/app.xml><?xml version="1.0" encoding="utf-8"?>
<Properties xmlns="http://schemas.openxmlformats.org/officeDocument/2006/extended-properties" xmlns:vt="http://schemas.openxmlformats.org/officeDocument/2006/docPropsVTypes">
  <Template/>
  <TotalTime>12496</TotalTime>
  <Words>3036</Words>
  <Application>Microsoft Office PowerPoint</Application>
  <PresentationFormat>Widescreen</PresentationFormat>
  <Paragraphs>367</Paragraphs>
  <Slides>46</Slides>
  <Notes>44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Calibri</vt:lpstr>
      <vt:lpstr>Calibri Light</vt:lpstr>
      <vt:lpstr>Courier New</vt:lpstr>
      <vt:lpstr>Office Theme</vt:lpstr>
      <vt:lpstr>PowerPoint Presentation</vt:lpstr>
      <vt:lpstr>General Differences (Baseline Pages)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General Differences (Custom Pages) i.e. pages with second character ‘Z’ e.g. SZAPATT</vt:lpstr>
      <vt:lpstr>PowerPoint Presentation</vt:lpstr>
      <vt:lpstr>PowerPoint Presentation</vt:lpstr>
      <vt:lpstr>PowerPoint Presentation</vt:lpstr>
      <vt:lpstr>PowerPoint Presentation</vt:lpstr>
      <vt:lpstr>PowerPoint Presentation</vt:lpstr>
      <vt:lpstr>PowerPoint Presentation</vt:lpstr>
      <vt:lpstr>New to Navigation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Service Delivery Update</dc:title>
  <dc:creator>Michaela Wade</dc:creator>
  <cp:lastModifiedBy>Airidas Vekeriotas</cp:lastModifiedBy>
  <cp:revision>376</cp:revision>
  <dcterms:created xsi:type="dcterms:W3CDTF">2019-03-13T14:30:19Z</dcterms:created>
  <dcterms:modified xsi:type="dcterms:W3CDTF">2022-07-19T15:39:35Z</dcterms:modified>
</cp:coreProperties>
</file>