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4"/>
  </p:sldMasterIdLst>
  <p:notesMasterIdLst>
    <p:notesMasterId r:id="rId11"/>
  </p:notesMasterIdLst>
  <p:sldIdLst>
    <p:sldId id="256" r:id="rId5"/>
    <p:sldId id="257" r:id="rId6"/>
    <p:sldId id="258" r:id="rId7"/>
    <p:sldId id="259" r:id="rId8"/>
    <p:sldId id="260" r:id="rId9"/>
    <p:sldId id="261"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7A4B48-AF40-4BC6-2F64-1C7A393A04B9}" v="80" dt="2021-08-27T09:25:09.5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8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717048681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717048681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7170486813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7170486813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9c822a3f8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9c822a3f8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7170486813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7170486813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7170486813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7170486813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1.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1.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hyperlink" Target="https://www.onlinemictest.com/" TargetMode="External"/><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Session Title</a:t>
            </a:r>
            <a:endParaRPr/>
          </a:p>
        </p:txBody>
      </p:sp>
      <p:sp>
        <p:nvSpPr>
          <p:cNvPr id="55" name="Google Shape;55;p13"/>
          <p:cNvSpPr txBox="1">
            <a:spLocks noGrp="1"/>
          </p:cNvSpPr>
          <p:nvPr>
            <p:ph type="subTitle" idx="1"/>
          </p:nvPr>
        </p:nvSpPr>
        <p:spPr>
          <a:xfrm>
            <a:off x="311700" y="273847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Lecturer name and photo</a:t>
            </a:r>
            <a:endParaRPr/>
          </a:p>
        </p:txBody>
      </p:sp>
      <p:sp>
        <p:nvSpPr>
          <p:cNvPr id="56" name="Google Shape;56;p13"/>
          <p:cNvSpPr txBox="1">
            <a:spLocks noGrp="1"/>
          </p:cNvSpPr>
          <p:nvPr>
            <p:ph type="subTitle" idx="1"/>
          </p:nvPr>
        </p:nvSpPr>
        <p:spPr>
          <a:xfrm>
            <a:off x="311700" y="41295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This webinar will start at (give time &amp; date)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pic>
        <p:nvPicPr>
          <p:cNvPr id="61" name="Google Shape;61;p14"/>
          <p:cNvPicPr preferRelativeResize="0"/>
          <p:nvPr/>
        </p:nvPicPr>
        <p:blipFill>
          <a:blip r:embed="rId3">
            <a:alphaModFix/>
          </a:blip>
          <a:stretch>
            <a:fillRect/>
          </a:stretch>
        </p:blipFill>
        <p:spPr>
          <a:xfrm>
            <a:off x="1011400" y="2156400"/>
            <a:ext cx="7261150" cy="2987100"/>
          </a:xfrm>
          <a:prstGeom prst="rect">
            <a:avLst/>
          </a:prstGeom>
          <a:noFill/>
          <a:ln>
            <a:noFill/>
          </a:ln>
        </p:spPr>
      </p:pic>
      <p:sp>
        <p:nvSpPr>
          <p:cNvPr id="62" name="Google Shape;62;p14"/>
          <p:cNvSpPr txBox="1"/>
          <p:nvPr/>
        </p:nvSpPr>
        <p:spPr>
          <a:xfrm>
            <a:off x="0" y="120850"/>
            <a:ext cx="9144000" cy="1759200"/>
          </a:xfrm>
          <a:prstGeom prst="rect">
            <a:avLst/>
          </a:prstGeom>
          <a:noFill/>
          <a:ln>
            <a:noFill/>
          </a:ln>
        </p:spPr>
        <p:txBody>
          <a:bodyPr spcFirstLastPara="1" wrap="square" lIns="91425" tIns="91425" rIns="91425" bIns="91425" anchor="t" anchorCtr="0">
            <a:noAutofit/>
          </a:bodyPr>
          <a:lstStyle/>
          <a:p>
            <a:pPr marL="457200" lvl="0" indent="-228600" algn="l" rtl="0">
              <a:lnSpc>
                <a:spcPct val="115000"/>
              </a:lnSpc>
              <a:spcBef>
                <a:spcPts val="0"/>
              </a:spcBef>
              <a:spcAft>
                <a:spcPts val="0"/>
              </a:spcAft>
              <a:buClr>
                <a:srgbClr val="000000"/>
              </a:buClr>
              <a:buSzPts val="1800"/>
              <a:buNone/>
            </a:pPr>
            <a:r>
              <a:rPr lang="en" sz="1800">
                <a:highlight>
                  <a:srgbClr val="FFFFFF"/>
                </a:highlight>
              </a:rPr>
              <a:t>(1) To speak/present during the webinar you need to join the room by clicking on the microphone icon. </a:t>
            </a:r>
            <a:r>
              <a:rPr lang="en" sz="1800" i="1">
                <a:highlight>
                  <a:srgbClr val="FFFFFF"/>
                </a:highlight>
              </a:rPr>
              <a:t>Please note: you will need to allow permission for your browser to access your mic.</a:t>
            </a:r>
            <a:endParaRPr sz="1800" i="1">
              <a:highlight>
                <a:srgbClr val="FFFFFF"/>
              </a:highlight>
            </a:endParaRPr>
          </a:p>
          <a:p>
            <a:pPr marL="457200" lvl="0" indent="-228600" algn="l" rtl="0">
              <a:lnSpc>
                <a:spcPct val="115000"/>
              </a:lnSpc>
              <a:spcBef>
                <a:spcPts val="0"/>
              </a:spcBef>
              <a:spcAft>
                <a:spcPts val="0"/>
              </a:spcAft>
              <a:buClr>
                <a:srgbClr val="000000"/>
              </a:buClr>
              <a:buSzPts val="600"/>
              <a:buNone/>
            </a:pPr>
            <a:endParaRPr sz="600">
              <a:highlight>
                <a:srgbClr val="FFFFFF"/>
              </a:highlight>
            </a:endParaRPr>
          </a:p>
          <a:p>
            <a:pPr marL="457200" lvl="0" indent="-228600" algn="l" rtl="0">
              <a:lnSpc>
                <a:spcPct val="115000"/>
              </a:lnSpc>
              <a:spcBef>
                <a:spcPts val="0"/>
              </a:spcBef>
              <a:spcAft>
                <a:spcPts val="0"/>
              </a:spcAft>
              <a:buClr>
                <a:srgbClr val="000000"/>
              </a:buClr>
              <a:buSzPts val="1800"/>
              <a:buNone/>
            </a:pPr>
            <a:r>
              <a:rPr lang="en" sz="1800">
                <a:highlight>
                  <a:srgbClr val="FFFFFF"/>
                </a:highlight>
              </a:rPr>
              <a:t>(2) To listen only, enter the room by clicking on the headphone icon.</a:t>
            </a:r>
            <a:endParaRPr sz="1800">
              <a:highlight>
                <a:srgbClr val="FFFFFF"/>
              </a:highlight>
            </a:endParaRPr>
          </a:p>
          <a:p>
            <a:pPr marL="457200" lvl="0" indent="-228600" algn="l" rtl="0">
              <a:lnSpc>
                <a:spcPct val="115000"/>
              </a:lnSpc>
              <a:spcBef>
                <a:spcPts val="0"/>
              </a:spcBef>
              <a:spcAft>
                <a:spcPts val="0"/>
              </a:spcAft>
              <a:buClr>
                <a:srgbClr val="000000"/>
              </a:buClr>
              <a:buSzPts val="600"/>
              <a:buNone/>
            </a:pPr>
            <a:endParaRPr sz="600">
              <a:highlight>
                <a:srgbClr val="FFFFFF"/>
              </a:highlight>
            </a:endParaRPr>
          </a:p>
          <a:p>
            <a:pPr marL="457200" lvl="0" indent="-228600" algn="l" rtl="0">
              <a:lnSpc>
                <a:spcPct val="115000"/>
              </a:lnSpc>
              <a:spcBef>
                <a:spcPts val="0"/>
              </a:spcBef>
              <a:spcAft>
                <a:spcPts val="0"/>
              </a:spcAft>
              <a:buClr>
                <a:srgbClr val="000000"/>
              </a:buClr>
              <a:buSzPts val="1800"/>
              <a:buNone/>
            </a:pPr>
            <a:r>
              <a:rPr lang="en" sz="1800">
                <a:highlight>
                  <a:srgbClr val="FFFFFF"/>
                </a:highlight>
              </a:rPr>
              <a:t>(3) If you clicked on the X, you will be unable to speak or listen during the webinar</a:t>
            </a:r>
            <a:endParaRPr sz="1800">
              <a:highlight>
                <a:srgbClr val="FFFFFF"/>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p:nvPr/>
        </p:nvSpPr>
        <p:spPr>
          <a:xfrm>
            <a:off x="162275" y="335415"/>
            <a:ext cx="8533517" cy="446121"/>
          </a:xfrm>
          <a:prstGeom prst="rect">
            <a:avLst/>
          </a:prstGeom>
          <a:noFill/>
          <a:ln>
            <a:noFill/>
          </a:ln>
        </p:spPr>
        <p:txBody>
          <a:bodyPr spcFirstLastPara="1" wrap="square" lIns="91425" tIns="91425" rIns="91425" bIns="91425" anchor="t" anchorCtr="0">
            <a:noAutofit/>
          </a:bodyPr>
          <a:lstStyle/>
          <a:p>
            <a:pPr>
              <a:buClr>
                <a:schemeClr val="dk1"/>
              </a:buClr>
              <a:buSzPts val="1100"/>
            </a:pPr>
            <a:r>
              <a:rPr lang="en" sz="1800" dirty="0">
                <a:solidFill>
                  <a:schemeClr val="dk1"/>
                </a:solidFill>
              </a:rPr>
              <a:t>'Allow' your microphone if prompted. If you need to change your audio settings, chose the </a:t>
            </a:r>
            <a:r>
              <a:rPr lang="en" sz="1800" dirty="0"/>
              <a:t>ellipsis</a:t>
            </a:r>
            <a:r>
              <a:rPr lang="en" sz="1800" dirty="0">
                <a:solidFill>
                  <a:schemeClr val="dk1"/>
                </a:solidFill>
              </a:rPr>
              <a:t> menu from the top-right of your screen, then choose 'settings' and Audio'.</a:t>
            </a:r>
          </a:p>
          <a:p>
            <a:pPr>
              <a:buSzPts val="1100"/>
            </a:pPr>
            <a:endParaRPr lang="en" sz="1800" dirty="0">
              <a:solidFill>
                <a:schemeClr val="dk1"/>
              </a:solidFill>
            </a:endParaRPr>
          </a:p>
          <a:p>
            <a:pPr>
              <a:buSzPts val="1100"/>
            </a:pPr>
            <a:endParaRPr lang="en" sz="1800" dirty="0">
              <a:solidFill>
                <a:schemeClr val="dk1"/>
              </a:solidFill>
            </a:endParaRPr>
          </a:p>
        </p:txBody>
      </p:sp>
      <p:sp>
        <p:nvSpPr>
          <p:cNvPr id="70" name="Google Shape;70;p15"/>
          <p:cNvSpPr txBox="1"/>
          <p:nvPr/>
        </p:nvSpPr>
        <p:spPr>
          <a:xfrm>
            <a:off x="650900" y="2893650"/>
            <a:ext cx="4075200" cy="475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2" name="Picture 2" descr="Graphical user interface, application&#10;&#10;Description automatically generated">
            <a:extLst>
              <a:ext uri="{FF2B5EF4-FFF2-40B4-BE49-F238E27FC236}">
                <a16:creationId xmlns:a16="http://schemas.microsoft.com/office/drawing/2014/main" id="{591DB1D1-2216-4056-8147-2F98AE98010F}"/>
              </a:ext>
            </a:extLst>
          </p:cNvPr>
          <p:cNvPicPr>
            <a:picLocks noChangeAspect="1"/>
          </p:cNvPicPr>
          <p:nvPr/>
        </p:nvPicPr>
        <p:blipFill>
          <a:blip r:embed="rId3"/>
          <a:stretch>
            <a:fillRect/>
          </a:stretch>
        </p:blipFill>
        <p:spPr>
          <a:xfrm>
            <a:off x="422131" y="1715366"/>
            <a:ext cx="1272887" cy="913968"/>
          </a:xfrm>
          <a:prstGeom prst="rect">
            <a:avLst/>
          </a:prstGeom>
        </p:spPr>
      </p:pic>
      <p:pic>
        <p:nvPicPr>
          <p:cNvPr id="3" name="Picture 3" descr="Graphical user interface, application&#10;&#10;Description automatically generated">
            <a:extLst>
              <a:ext uri="{FF2B5EF4-FFF2-40B4-BE49-F238E27FC236}">
                <a16:creationId xmlns:a16="http://schemas.microsoft.com/office/drawing/2014/main" id="{3D0CB13D-5CA0-423E-9051-C02A4A7095C5}"/>
              </a:ext>
            </a:extLst>
          </p:cNvPr>
          <p:cNvPicPr>
            <a:picLocks noChangeAspect="1"/>
          </p:cNvPicPr>
          <p:nvPr/>
        </p:nvPicPr>
        <p:blipFill>
          <a:blip r:embed="rId4"/>
          <a:stretch>
            <a:fillRect/>
          </a:stretch>
        </p:blipFill>
        <p:spPr>
          <a:xfrm>
            <a:off x="2438400" y="1714501"/>
            <a:ext cx="1494127" cy="1792432"/>
          </a:xfrm>
          <a:prstGeom prst="rect">
            <a:avLst/>
          </a:prstGeom>
        </p:spPr>
      </p:pic>
      <p:pic>
        <p:nvPicPr>
          <p:cNvPr id="4" name="Picture 4" descr="Graphical user interface, application&#10;&#10;Description automatically generated">
            <a:extLst>
              <a:ext uri="{FF2B5EF4-FFF2-40B4-BE49-F238E27FC236}">
                <a16:creationId xmlns:a16="http://schemas.microsoft.com/office/drawing/2014/main" id="{7216FB5F-8A17-4E07-B972-9129191BFFB7}"/>
              </a:ext>
            </a:extLst>
          </p:cNvPr>
          <p:cNvPicPr>
            <a:picLocks noChangeAspect="1"/>
          </p:cNvPicPr>
          <p:nvPr/>
        </p:nvPicPr>
        <p:blipFill>
          <a:blip r:embed="rId5"/>
          <a:stretch>
            <a:fillRect/>
          </a:stretch>
        </p:blipFill>
        <p:spPr>
          <a:xfrm>
            <a:off x="4343400" y="1739531"/>
            <a:ext cx="3769302" cy="155403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pic>
        <p:nvPicPr>
          <p:cNvPr id="75" name="Google Shape;75;p16"/>
          <p:cNvPicPr preferRelativeResize="0"/>
          <p:nvPr/>
        </p:nvPicPr>
        <p:blipFill>
          <a:blip r:embed="rId3">
            <a:alphaModFix/>
          </a:blip>
          <a:stretch>
            <a:fillRect/>
          </a:stretch>
        </p:blipFill>
        <p:spPr>
          <a:xfrm>
            <a:off x="5399500" y="2649625"/>
            <a:ext cx="2247900" cy="1076325"/>
          </a:xfrm>
          <a:prstGeom prst="rect">
            <a:avLst/>
          </a:prstGeom>
          <a:noFill/>
          <a:ln>
            <a:noFill/>
          </a:ln>
        </p:spPr>
      </p:pic>
      <p:pic>
        <p:nvPicPr>
          <p:cNvPr id="76" name="Google Shape;76;p16"/>
          <p:cNvPicPr preferRelativeResize="0"/>
          <p:nvPr/>
        </p:nvPicPr>
        <p:blipFill>
          <a:blip r:embed="rId4">
            <a:alphaModFix/>
          </a:blip>
          <a:stretch>
            <a:fillRect/>
          </a:stretch>
        </p:blipFill>
        <p:spPr>
          <a:xfrm>
            <a:off x="1796725" y="2649625"/>
            <a:ext cx="2952750" cy="1019175"/>
          </a:xfrm>
          <a:prstGeom prst="rect">
            <a:avLst/>
          </a:prstGeom>
          <a:noFill/>
          <a:ln>
            <a:noFill/>
          </a:ln>
        </p:spPr>
      </p:pic>
      <p:sp>
        <p:nvSpPr>
          <p:cNvPr id="77" name="Google Shape;77;p16"/>
          <p:cNvSpPr txBox="1"/>
          <p:nvPr/>
        </p:nvSpPr>
        <p:spPr>
          <a:xfrm>
            <a:off x="1491925" y="597750"/>
            <a:ext cx="6804300" cy="1498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800">
                <a:solidFill>
                  <a:schemeClr val="dk1"/>
                </a:solidFill>
              </a:rPr>
              <a:t>If you chose to enter the room as ‘listen only’ but realise that you should have entered with your mic on, click the ‘leave audio’ icon at the bottom of the screen, then click again to join audio. This will present you once again with the option to choose your mic and re-join the live session with the ability to talk. </a:t>
            </a:r>
            <a:endParaRPr sz="2500"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p:nvPr/>
        </p:nvSpPr>
        <p:spPr>
          <a:xfrm>
            <a:off x="993775" y="523750"/>
            <a:ext cx="7338000" cy="3746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ctr" rtl="0">
              <a:spcBef>
                <a:spcPts val="0"/>
              </a:spcBef>
              <a:spcAft>
                <a:spcPts val="0"/>
              </a:spcAft>
              <a:buNone/>
            </a:pPr>
            <a:r>
              <a:rPr lang="en" sz="2400" b="1"/>
              <a:t>Still can’t hear anything?</a:t>
            </a:r>
            <a:endParaRPr sz="2400" b="1"/>
          </a:p>
          <a:p>
            <a:pPr marL="0" lvl="0" indent="0" algn="ctr" rtl="0">
              <a:spcBef>
                <a:spcPts val="0"/>
              </a:spcBef>
              <a:spcAft>
                <a:spcPts val="0"/>
              </a:spcAft>
              <a:buNone/>
            </a:pPr>
            <a:endParaRPr sz="1800" b="1"/>
          </a:p>
          <a:p>
            <a:pPr marL="0" lvl="0" indent="0" algn="ctr" rtl="0">
              <a:spcBef>
                <a:spcPts val="0"/>
              </a:spcBef>
              <a:spcAft>
                <a:spcPts val="0"/>
              </a:spcAft>
              <a:buNone/>
            </a:pPr>
            <a:endParaRPr sz="1800" b="1"/>
          </a:p>
          <a:p>
            <a:pPr marL="0" lvl="0" indent="0" algn="ctr" rtl="0">
              <a:spcBef>
                <a:spcPts val="0"/>
              </a:spcBef>
              <a:spcAft>
                <a:spcPts val="0"/>
              </a:spcAft>
              <a:buNone/>
            </a:pPr>
            <a:r>
              <a:rPr lang="en" sz="1800"/>
              <a:t>Use this website to check if your microphone is set up properly</a:t>
            </a:r>
            <a:endParaRPr sz="1800"/>
          </a:p>
          <a:p>
            <a:pPr marL="0" lvl="0" indent="0" algn="ctr" rtl="0">
              <a:spcBef>
                <a:spcPts val="0"/>
              </a:spcBef>
              <a:spcAft>
                <a:spcPts val="0"/>
              </a:spcAft>
              <a:buNone/>
            </a:pPr>
            <a:r>
              <a:rPr lang="en" sz="1800"/>
              <a:t> </a:t>
            </a:r>
            <a:r>
              <a:rPr lang="en" sz="1800" u="sng">
                <a:solidFill>
                  <a:schemeClr val="hlink"/>
                </a:solidFill>
                <a:hlinkClick r:id="rId3"/>
              </a:rPr>
              <a:t>https://www.onlinemictest.com/</a:t>
            </a:r>
            <a:endParaRPr sz="1800"/>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ctr" rtl="0">
              <a:spcBef>
                <a:spcPts val="0"/>
              </a:spcBef>
              <a:spcAft>
                <a:spcPts val="0"/>
              </a:spcAft>
              <a:buNone/>
            </a:pPr>
            <a:r>
              <a:rPr lang="en" sz="1800"/>
              <a:t>Then please log back into the webinar and run through the echo test and audio settings again</a:t>
            </a: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8"/>
          <p:cNvSpPr txBox="1"/>
          <p:nvPr/>
        </p:nvSpPr>
        <p:spPr>
          <a:xfrm>
            <a:off x="180600" y="590900"/>
            <a:ext cx="8782800" cy="966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t>Everyone can use the chat tool to communicate. The chat can be opened by clicking on the chat bubble on the left hand menu.</a:t>
            </a:r>
            <a:endParaRPr sz="1800" b="1"/>
          </a:p>
        </p:txBody>
      </p:sp>
      <p:pic>
        <p:nvPicPr>
          <p:cNvPr id="88" name="Google Shape;88;p18"/>
          <p:cNvPicPr preferRelativeResize="0"/>
          <p:nvPr/>
        </p:nvPicPr>
        <p:blipFill>
          <a:blip r:embed="rId3">
            <a:alphaModFix/>
          </a:blip>
          <a:stretch>
            <a:fillRect/>
          </a:stretch>
        </p:blipFill>
        <p:spPr>
          <a:xfrm>
            <a:off x="3806325" y="1733376"/>
            <a:ext cx="1126425" cy="220427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7fbfdabb-dabc-4279-b7af-264df4cff5d0" xsi:nil="true"/>
    <lcf76f155ced4ddcb4097134ff3c332f xmlns="b630d6b5-dfc7-4bed-8561-231a2518929d">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24D3DABCE59844789F7390C6643E929" ma:contentTypeVersion="18" ma:contentTypeDescription="Create a new document." ma:contentTypeScope="" ma:versionID="91d542d2b34c6582b8f23efc2084fa10">
  <xsd:schema xmlns:xsd="http://www.w3.org/2001/XMLSchema" xmlns:xs="http://www.w3.org/2001/XMLSchema" xmlns:p="http://schemas.microsoft.com/office/2006/metadata/properties" xmlns:ns1="http://schemas.microsoft.com/sharepoint/v3" xmlns:ns2="b630d6b5-dfc7-4bed-8561-231a2518929d" xmlns:ns3="7fbfdabb-dabc-4279-b7af-264df4cff5d0" targetNamespace="http://schemas.microsoft.com/office/2006/metadata/properties" ma:root="true" ma:fieldsID="504e6c677f6bddf96c78e13a680bff39" ns1:_="" ns2:_="" ns3:_="">
    <xsd:import namespace="http://schemas.microsoft.com/sharepoint/v3"/>
    <xsd:import namespace="b630d6b5-dfc7-4bed-8561-231a2518929d"/>
    <xsd:import namespace="7fbfdabb-dabc-4279-b7af-264df4cff5d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1:_ip_UnifiedCompliancePolicyProperties" minOccurs="0"/>
                <xsd:element ref="ns1:_ip_UnifiedCompliancePolicyUIActio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630d6b5-dfc7-4bed-8561-231a251892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8b168bf0-f213-4887-af2e-cac682fa240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fbfdabb-dabc-4279-b7af-264df4cff5d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ac8d7082-eb45-4bdc-b497-ec7c98ff220c}" ma:internalName="TaxCatchAll" ma:showField="CatchAllData" ma:web="7fbfdabb-dabc-4279-b7af-264df4cff5d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5C1E53-28BA-480D-9194-6436F499482B}">
  <ds:schemaRefs>
    <ds:schemaRef ds:uri="http://schemas.microsoft.com/sharepoint/v3/contenttype/forms"/>
  </ds:schemaRefs>
</ds:datastoreItem>
</file>

<file path=customXml/itemProps2.xml><?xml version="1.0" encoding="utf-8"?>
<ds:datastoreItem xmlns:ds="http://schemas.openxmlformats.org/officeDocument/2006/customXml" ds:itemID="{ED1EEACD-D387-4BE9-BE8A-2F85D89AA28A}">
  <ds:schemaRefs>
    <ds:schemaRef ds:uri="http://schemas.microsoft.com/office/2006/metadata/properties"/>
    <ds:schemaRef ds:uri="http://schemas.microsoft.com/office/infopath/2007/PartnerControls"/>
    <ds:schemaRef ds:uri="http://schemas.microsoft.com/sharepoint/v3"/>
    <ds:schemaRef ds:uri="7fbfdabb-dabc-4279-b7af-264df4cff5d0"/>
    <ds:schemaRef ds:uri="b630d6b5-dfc7-4bed-8561-231a2518929d"/>
  </ds:schemaRefs>
</ds:datastoreItem>
</file>

<file path=customXml/itemProps3.xml><?xml version="1.0" encoding="utf-8"?>
<ds:datastoreItem xmlns:ds="http://schemas.openxmlformats.org/officeDocument/2006/customXml" ds:itemID="{4E1FEAC3-3FD9-4D07-A8EC-82B29709E8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630d6b5-dfc7-4bed-8561-231a2518929d"/>
    <ds:schemaRef ds:uri="7fbfdabb-dabc-4279-b7af-264df4cff5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246</Words>
  <Application>Microsoft Office PowerPoint</Application>
  <PresentationFormat>On-screen Show (16:9)</PresentationFormat>
  <Paragraphs>21</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Simple Light</vt:lpstr>
      <vt:lpstr>Session Title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Title</dc:title>
  <dc:creator>Stephney Moore</dc:creator>
  <cp:lastModifiedBy>Stephney Moore</cp:lastModifiedBy>
  <cp:revision>25</cp:revision>
  <dcterms:modified xsi:type="dcterms:W3CDTF">2024-07-02T14:40:32Z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0x010100D24D3DABCE59844789F7390C6643E929</vt:lpwstr>
  </property>
</Properties>
</file>