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docMetadata/LabelInfo.xml" ContentType="application/vnd.ms-office.classificationlabels+xml"/>
  <Override PartName="/docProps/app.xml" ContentType="application/vnd.openxmlformats-officedocument.extended-properties+xml"/>
  <Override PartName="/docProps/core.xml" ContentType="application/vnd.openxmlformats-package.core-properties+xml"/>
  <Override PartName="/ppt/changesInfos/changesInfo1.xml" ContentType="application/vnd.ms-powerpoint.changesinfo+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revisionInfo.xml" ContentType="application/vnd.ms-powerpoint.revisioninfo+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openxmlformats.org/officeDocument/2006/relationships/custom-properties" Target="docProps/custom.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0" r:id="rId1"/>
  </p:sldMasterIdLst>
  <p:notesMasterIdLst>
    <p:notesMasterId r:id="rId39"/>
  </p:notesMasterIdLst>
  <p:sldIdLst>
    <p:sldId id="431" r:id="rId2"/>
    <p:sldId id="257" r:id="rId3"/>
    <p:sldId id="442" r:id="rId4"/>
    <p:sldId id="441" r:id="rId5"/>
    <p:sldId id="460" r:id="rId6"/>
    <p:sldId id="461" r:id="rId7"/>
    <p:sldId id="895" r:id="rId8"/>
    <p:sldId id="463" r:id="rId9"/>
    <p:sldId id="462" r:id="rId10"/>
    <p:sldId id="432" r:id="rId11"/>
    <p:sldId id="464" r:id="rId12"/>
    <p:sldId id="433" r:id="rId13"/>
    <p:sldId id="871" r:id="rId14"/>
    <p:sldId id="872" r:id="rId15"/>
    <p:sldId id="873" r:id="rId16"/>
    <p:sldId id="874" r:id="rId17"/>
    <p:sldId id="875" r:id="rId18"/>
    <p:sldId id="881" r:id="rId19"/>
    <p:sldId id="882" r:id="rId20"/>
    <p:sldId id="894" r:id="rId21"/>
    <p:sldId id="438" r:id="rId22"/>
    <p:sldId id="445" r:id="rId23"/>
    <p:sldId id="884" r:id="rId24"/>
    <p:sldId id="885" r:id="rId25"/>
    <p:sldId id="887" r:id="rId26"/>
    <p:sldId id="888" r:id="rId27"/>
    <p:sldId id="886" r:id="rId28"/>
    <p:sldId id="889" r:id="rId29"/>
    <p:sldId id="890" r:id="rId30"/>
    <p:sldId id="891" r:id="rId31"/>
    <p:sldId id="892" r:id="rId32"/>
    <p:sldId id="893" r:id="rId33"/>
    <p:sldId id="440" r:id="rId34"/>
    <p:sldId id="439" r:id="rId35"/>
    <p:sldId id="453" r:id="rId36"/>
    <p:sldId id="883" r:id="rId37"/>
    <p:sldId id="377" r:id="rId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E1"/>
    <a:srgbClr val="FFFFF0"/>
    <a:srgbClr val="FFFFE7"/>
    <a:srgbClr val="FFFFF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275865A-0642-43DF-92B1-8D4AA14826DE}" v="96" dt="2026-06-10T20:47:15.561"/>
    <p1510:client id="{F221CA02-CF42-4D09-8C37-40AE042F0839}" v="94" dt="2026-06-11T16:20:42.12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3" d="100"/>
          <a:sy n="63" d="100"/>
        </p:scale>
        <p:origin x="76" y="21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47" Type="http://schemas.openxmlformats.org/officeDocument/2006/relationships/customXml" Target="../customXml/item2.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45"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48" Type="http://schemas.openxmlformats.org/officeDocument/2006/relationships/customXml" Target="../customXml/item3.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customXml" Target="../customXml/item1.xml"/><Relationship Id="rId20" Type="http://schemas.openxmlformats.org/officeDocument/2006/relationships/slide" Target="slides/slide19.xml"/><Relationship Id="rId41"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mian Gordon" userId="796278f3-970d-4a3b-8137-dc597a054133" providerId="ADAL" clId="{0B7ADC60-3EB3-499F-AFBF-6F765FDADD91}"/>
    <pc:docChg chg="undo custSel addSld delSld modSld sldOrd">
      <pc:chgData name="Damian Gordon" userId="796278f3-970d-4a3b-8137-dc597a054133" providerId="ADAL" clId="{0B7ADC60-3EB3-499F-AFBF-6F765FDADD91}" dt="2026-06-11T16:20:42.125" v="3211"/>
      <pc:docMkLst>
        <pc:docMk/>
      </pc:docMkLst>
      <pc:sldChg chg="modSp mod">
        <pc:chgData name="Damian Gordon" userId="796278f3-970d-4a3b-8137-dc597a054133" providerId="ADAL" clId="{0B7ADC60-3EB3-499F-AFBF-6F765FDADD91}" dt="2026-06-10T21:03:57.380" v="1452" actId="20577"/>
        <pc:sldMkLst>
          <pc:docMk/>
          <pc:sldMk cId="1238926363" sldId="257"/>
        </pc:sldMkLst>
        <pc:spChg chg="mod">
          <ac:chgData name="Damian Gordon" userId="796278f3-970d-4a3b-8137-dc597a054133" providerId="ADAL" clId="{0B7ADC60-3EB3-499F-AFBF-6F765FDADD91}" dt="2026-06-10T19:15:18.934" v="606" actId="20577"/>
          <ac:spMkLst>
            <pc:docMk/>
            <pc:sldMk cId="1238926363" sldId="257"/>
            <ac:spMk id="2" creationId="{797170A3-D3A7-6A6F-ABF0-F8AF71256E0F}"/>
          </ac:spMkLst>
        </pc:spChg>
        <pc:spChg chg="mod">
          <ac:chgData name="Damian Gordon" userId="796278f3-970d-4a3b-8137-dc597a054133" providerId="ADAL" clId="{0B7ADC60-3EB3-499F-AFBF-6F765FDADD91}" dt="2026-06-10T21:03:57.380" v="1452" actId="20577"/>
          <ac:spMkLst>
            <pc:docMk/>
            <pc:sldMk cId="1238926363" sldId="257"/>
            <ac:spMk id="3" creationId="{204C335F-5E13-539E-5959-995713643F27}"/>
          </ac:spMkLst>
        </pc:spChg>
      </pc:sldChg>
      <pc:sldChg chg="modSp del mod">
        <pc:chgData name="Damian Gordon" userId="796278f3-970d-4a3b-8137-dc597a054133" providerId="ADAL" clId="{0B7ADC60-3EB3-499F-AFBF-6F765FDADD91}" dt="2026-06-10T21:03:27.737" v="1425" actId="47"/>
        <pc:sldMkLst>
          <pc:docMk/>
          <pc:sldMk cId="3202548727" sldId="259"/>
        </pc:sldMkLst>
        <pc:spChg chg="mod">
          <ac:chgData name="Damian Gordon" userId="796278f3-970d-4a3b-8137-dc597a054133" providerId="ADAL" clId="{0B7ADC60-3EB3-499F-AFBF-6F765FDADD91}" dt="2026-06-10T17:38:29.269" v="121" actId="20577"/>
          <ac:spMkLst>
            <pc:docMk/>
            <pc:sldMk cId="3202548727" sldId="259"/>
            <ac:spMk id="3" creationId="{5EFED6FA-35F4-4EED-155E-0E394BA8C731}"/>
          </ac:spMkLst>
        </pc:spChg>
      </pc:sldChg>
      <pc:sldChg chg="del">
        <pc:chgData name="Damian Gordon" userId="796278f3-970d-4a3b-8137-dc597a054133" providerId="ADAL" clId="{0B7ADC60-3EB3-499F-AFBF-6F765FDADD91}" dt="2026-06-10T21:03:27.737" v="1425" actId="47"/>
        <pc:sldMkLst>
          <pc:docMk/>
          <pc:sldMk cId="850960233" sldId="260"/>
        </pc:sldMkLst>
      </pc:sldChg>
      <pc:sldChg chg="modSp del mod">
        <pc:chgData name="Damian Gordon" userId="796278f3-970d-4a3b-8137-dc597a054133" providerId="ADAL" clId="{0B7ADC60-3EB3-499F-AFBF-6F765FDADD91}" dt="2026-06-10T21:03:27.737" v="1425" actId="47"/>
        <pc:sldMkLst>
          <pc:docMk/>
          <pc:sldMk cId="520291825" sldId="261"/>
        </pc:sldMkLst>
        <pc:spChg chg="mod">
          <ac:chgData name="Damian Gordon" userId="796278f3-970d-4a3b-8137-dc597a054133" providerId="ADAL" clId="{0B7ADC60-3EB3-499F-AFBF-6F765FDADD91}" dt="2026-06-10T17:37:02.914" v="111" actId="20577"/>
          <ac:spMkLst>
            <pc:docMk/>
            <pc:sldMk cId="520291825" sldId="261"/>
            <ac:spMk id="3" creationId="{3298B21E-67A2-A155-A804-F29630250DF5}"/>
          </ac:spMkLst>
        </pc:spChg>
      </pc:sldChg>
      <pc:sldChg chg="del">
        <pc:chgData name="Damian Gordon" userId="796278f3-970d-4a3b-8137-dc597a054133" providerId="ADAL" clId="{0B7ADC60-3EB3-499F-AFBF-6F765FDADD91}" dt="2026-06-10T17:38:20.418" v="120" actId="47"/>
        <pc:sldMkLst>
          <pc:docMk/>
          <pc:sldMk cId="1071543526" sldId="262"/>
        </pc:sldMkLst>
      </pc:sldChg>
      <pc:sldChg chg="modSp del mod">
        <pc:chgData name="Damian Gordon" userId="796278f3-970d-4a3b-8137-dc597a054133" providerId="ADAL" clId="{0B7ADC60-3EB3-499F-AFBF-6F765FDADD91}" dt="2026-06-10T21:03:27.737" v="1425" actId="47"/>
        <pc:sldMkLst>
          <pc:docMk/>
          <pc:sldMk cId="1857484375" sldId="263"/>
        </pc:sldMkLst>
        <pc:spChg chg="mod">
          <ac:chgData name="Damian Gordon" userId="796278f3-970d-4a3b-8137-dc597a054133" providerId="ADAL" clId="{0B7ADC60-3EB3-499F-AFBF-6F765FDADD91}" dt="2026-06-10T17:38:46.290" v="124" actId="403"/>
          <ac:spMkLst>
            <pc:docMk/>
            <pc:sldMk cId="1857484375" sldId="263"/>
            <ac:spMk id="3" creationId="{715D50A5-4668-1F4C-1E94-ECC12FA01C24}"/>
          </ac:spMkLst>
        </pc:spChg>
      </pc:sldChg>
      <pc:sldChg chg="modSp del mod">
        <pc:chgData name="Damian Gordon" userId="796278f3-970d-4a3b-8137-dc597a054133" providerId="ADAL" clId="{0B7ADC60-3EB3-499F-AFBF-6F765FDADD91}" dt="2026-06-10T21:03:27.737" v="1425" actId="47"/>
        <pc:sldMkLst>
          <pc:docMk/>
          <pc:sldMk cId="3850295726" sldId="264"/>
        </pc:sldMkLst>
        <pc:spChg chg="mod">
          <ac:chgData name="Damian Gordon" userId="796278f3-970d-4a3b-8137-dc597a054133" providerId="ADAL" clId="{0B7ADC60-3EB3-499F-AFBF-6F765FDADD91}" dt="2026-06-10T17:37:31.714" v="117" actId="114"/>
          <ac:spMkLst>
            <pc:docMk/>
            <pc:sldMk cId="3850295726" sldId="264"/>
            <ac:spMk id="3" creationId="{4EE945F6-5CDF-CFCF-4C15-2CDC3B24820F}"/>
          </ac:spMkLst>
        </pc:spChg>
      </pc:sldChg>
      <pc:sldChg chg="del">
        <pc:chgData name="Damian Gordon" userId="796278f3-970d-4a3b-8137-dc597a054133" providerId="ADAL" clId="{0B7ADC60-3EB3-499F-AFBF-6F765FDADD91}" dt="2026-06-10T20:47:39.447" v="1319" actId="47"/>
        <pc:sldMkLst>
          <pc:docMk/>
          <pc:sldMk cId="2482802682" sldId="265"/>
        </pc:sldMkLst>
      </pc:sldChg>
      <pc:sldChg chg="modSp mod">
        <pc:chgData name="Damian Gordon" userId="796278f3-970d-4a3b-8137-dc597a054133" providerId="ADAL" clId="{0B7ADC60-3EB3-499F-AFBF-6F765FDADD91}" dt="2026-06-11T16:15:11.483" v="2904" actId="20577"/>
        <pc:sldMkLst>
          <pc:docMk/>
          <pc:sldMk cId="1082548481" sldId="431"/>
        </pc:sldMkLst>
        <pc:spChg chg="mod">
          <ac:chgData name="Damian Gordon" userId="796278f3-970d-4a3b-8137-dc597a054133" providerId="ADAL" clId="{0B7ADC60-3EB3-499F-AFBF-6F765FDADD91}" dt="2026-06-11T16:15:11.483" v="2904" actId="20577"/>
          <ac:spMkLst>
            <pc:docMk/>
            <pc:sldMk cId="1082548481" sldId="431"/>
            <ac:spMk id="2" creationId="{2830EB6C-30C6-3873-B245-29B411D1298F}"/>
          </ac:spMkLst>
        </pc:spChg>
      </pc:sldChg>
      <pc:sldChg chg="modSp add mod ord">
        <pc:chgData name="Damian Gordon" userId="796278f3-970d-4a3b-8137-dc597a054133" providerId="ADAL" clId="{0B7ADC60-3EB3-499F-AFBF-6F765FDADD91}" dt="2026-06-10T21:03:42.858" v="1444" actId="14100"/>
        <pc:sldMkLst>
          <pc:docMk/>
          <pc:sldMk cId="580145203" sldId="432"/>
        </pc:sldMkLst>
        <pc:spChg chg="mod">
          <ac:chgData name="Damian Gordon" userId="796278f3-970d-4a3b-8137-dc597a054133" providerId="ADAL" clId="{0B7ADC60-3EB3-499F-AFBF-6F765FDADD91}" dt="2026-06-10T21:03:42.858" v="1444" actId="14100"/>
          <ac:spMkLst>
            <pc:docMk/>
            <pc:sldMk cId="580145203" sldId="432"/>
            <ac:spMk id="2" creationId="{CEDCBDE5-4671-A0E5-10E8-E880ED497876}"/>
          </ac:spMkLst>
        </pc:spChg>
      </pc:sldChg>
      <pc:sldChg chg="modSp add mod ord setBg">
        <pc:chgData name="Damian Gordon" userId="796278f3-970d-4a3b-8137-dc597a054133" providerId="ADAL" clId="{0B7ADC60-3EB3-499F-AFBF-6F765FDADD91}" dt="2026-06-11T00:01:55.346" v="1800" actId="27636"/>
        <pc:sldMkLst>
          <pc:docMk/>
          <pc:sldMk cId="998949574" sldId="433"/>
        </pc:sldMkLst>
        <pc:spChg chg="mod">
          <ac:chgData name="Damian Gordon" userId="796278f3-970d-4a3b-8137-dc597a054133" providerId="ADAL" clId="{0B7ADC60-3EB3-499F-AFBF-6F765FDADD91}" dt="2026-06-10T23:32:03.644" v="1603" actId="20577"/>
          <ac:spMkLst>
            <pc:docMk/>
            <pc:sldMk cId="998949574" sldId="433"/>
            <ac:spMk id="2" creationId="{117F8C3A-9CDE-C09B-6AB9-841116AE123C}"/>
          </ac:spMkLst>
        </pc:spChg>
        <pc:spChg chg="mod">
          <ac:chgData name="Damian Gordon" userId="796278f3-970d-4a3b-8137-dc597a054133" providerId="ADAL" clId="{0B7ADC60-3EB3-499F-AFBF-6F765FDADD91}" dt="2026-06-11T00:01:55.346" v="1800" actId="27636"/>
          <ac:spMkLst>
            <pc:docMk/>
            <pc:sldMk cId="998949574" sldId="433"/>
            <ac:spMk id="3" creationId="{24F5CA23-116A-F0C9-729F-6CBBCC432123}"/>
          </ac:spMkLst>
        </pc:spChg>
      </pc:sldChg>
      <pc:sldChg chg="addSp modSp new del mod setBg">
        <pc:chgData name="Damian Gordon" userId="796278f3-970d-4a3b-8137-dc597a054133" providerId="ADAL" clId="{0B7ADC60-3EB3-499F-AFBF-6F765FDADD91}" dt="2026-06-10T21:04:09.284" v="1453" actId="47"/>
        <pc:sldMkLst>
          <pc:docMk/>
          <pc:sldMk cId="3112505239" sldId="434"/>
        </pc:sldMkLst>
        <pc:picChg chg="add mod">
          <ac:chgData name="Damian Gordon" userId="796278f3-970d-4a3b-8137-dc597a054133" providerId="ADAL" clId="{0B7ADC60-3EB3-499F-AFBF-6F765FDADD91}" dt="2026-06-10T17:50:06.373" v="247" actId="962"/>
          <ac:picMkLst>
            <pc:docMk/>
            <pc:sldMk cId="3112505239" sldId="434"/>
            <ac:picMk id="3" creationId="{2D9969CF-9ACF-83A4-9684-4F715EA58D23}"/>
          </ac:picMkLst>
        </pc:picChg>
      </pc:sldChg>
      <pc:sldChg chg="modSp add del mod setBg">
        <pc:chgData name="Damian Gordon" userId="796278f3-970d-4a3b-8137-dc597a054133" providerId="ADAL" clId="{0B7ADC60-3EB3-499F-AFBF-6F765FDADD91}" dt="2026-06-10T21:04:09.284" v="1453" actId="47"/>
        <pc:sldMkLst>
          <pc:docMk/>
          <pc:sldMk cId="3927502983" sldId="435"/>
        </pc:sldMkLst>
        <pc:spChg chg="mod">
          <ac:chgData name="Damian Gordon" userId="796278f3-970d-4a3b-8137-dc597a054133" providerId="ADAL" clId="{0B7ADC60-3EB3-499F-AFBF-6F765FDADD91}" dt="2026-06-10T20:13:43.911" v="763" actId="113"/>
          <ac:spMkLst>
            <pc:docMk/>
            <pc:sldMk cId="3927502983" sldId="435"/>
            <ac:spMk id="2" creationId="{8EB7996F-3D2E-3895-F8FB-E0125C0D2F55}"/>
          </ac:spMkLst>
        </pc:spChg>
        <pc:spChg chg="mod">
          <ac:chgData name="Damian Gordon" userId="796278f3-970d-4a3b-8137-dc597a054133" providerId="ADAL" clId="{0B7ADC60-3EB3-499F-AFBF-6F765FDADD91}" dt="2026-06-10T20:12:50.454" v="737"/>
          <ac:spMkLst>
            <pc:docMk/>
            <pc:sldMk cId="3927502983" sldId="435"/>
            <ac:spMk id="3" creationId="{3F2D6FF8-F0DF-4AF3-5EE3-F48E2F583C0F}"/>
          </ac:spMkLst>
        </pc:spChg>
      </pc:sldChg>
      <pc:sldChg chg="modSp add del mod setBg">
        <pc:chgData name="Damian Gordon" userId="796278f3-970d-4a3b-8137-dc597a054133" providerId="ADAL" clId="{0B7ADC60-3EB3-499F-AFBF-6F765FDADD91}" dt="2026-06-10T21:04:09.284" v="1453" actId="47"/>
        <pc:sldMkLst>
          <pc:docMk/>
          <pc:sldMk cId="2854082367" sldId="436"/>
        </pc:sldMkLst>
        <pc:spChg chg="mod">
          <ac:chgData name="Damian Gordon" userId="796278f3-970d-4a3b-8137-dc597a054133" providerId="ADAL" clId="{0B7ADC60-3EB3-499F-AFBF-6F765FDADD91}" dt="2026-06-10T17:53:15.420" v="300"/>
          <ac:spMkLst>
            <pc:docMk/>
            <pc:sldMk cId="2854082367" sldId="436"/>
            <ac:spMk id="3" creationId="{F3DCD0CC-D503-B39C-54BD-18A307CEBFC0}"/>
          </ac:spMkLst>
        </pc:spChg>
      </pc:sldChg>
      <pc:sldChg chg="modSp add del mod setBg">
        <pc:chgData name="Damian Gordon" userId="796278f3-970d-4a3b-8137-dc597a054133" providerId="ADAL" clId="{0B7ADC60-3EB3-499F-AFBF-6F765FDADD91}" dt="2026-06-10T21:04:09.284" v="1453" actId="47"/>
        <pc:sldMkLst>
          <pc:docMk/>
          <pc:sldMk cId="2642288195" sldId="437"/>
        </pc:sldMkLst>
        <pc:spChg chg="mod">
          <ac:chgData name="Damian Gordon" userId="796278f3-970d-4a3b-8137-dc597a054133" providerId="ADAL" clId="{0B7ADC60-3EB3-499F-AFBF-6F765FDADD91}" dt="2026-06-10T19:13:14.123" v="570" actId="115"/>
          <ac:spMkLst>
            <pc:docMk/>
            <pc:sldMk cId="2642288195" sldId="437"/>
            <ac:spMk id="3" creationId="{6A9344AA-8F50-4854-60C8-D89969DF6775}"/>
          </ac:spMkLst>
        </pc:spChg>
      </pc:sldChg>
      <pc:sldChg chg="modSp add mod ord">
        <pc:chgData name="Damian Gordon" userId="796278f3-970d-4a3b-8137-dc597a054133" providerId="ADAL" clId="{0B7ADC60-3EB3-499F-AFBF-6F765FDADD91}" dt="2026-06-10T21:04:19.300" v="1474" actId="20577"/>
        <pc:sldMkLst>
          <pc:docMk/>
          <pc:sldMk cId="3026573264" sldId="438"/>
        </pc:sldMkLst>
        <pc:spChg chg="mod">
          <ac:chgData name="Damian Gordon" userId="796278f3-970d-4a3b-8137-dc597a054133" providerId="ADAL" clId="{0B7ADC60-3EB3-499F-AFBF-6F765FDADD91}" dt="2026-06-10T21:04:19.300" v="1474" actId="20577"/>
          <ac:spMkLst>
            <pc:docMk/>
            <pc:sldMk cId="3026573264" sldId="438"/>
            <ac:spMk id="2" creationId="{D9C91F2B-ABE1-B88A-6067-B3D1AE10F8CC}"/>
          </ac:spMkLst>
        </pc:spChg>
      </pc:sldChg>
      <pc:sldChg chg="modSp add mod ord setBg">
        <pc:chgData name="Damian Gordon" userId="796278f3-970d-4a3b-8137-dc597a054133" providerId="ADAL" clId="{0B7ADC60-3EB3-499F-AFBF-6F765FDADD91}" dt="2026-06-11T00:32:15.161" v="2270" actId="403"/>
        <pc:sldMkLst>
          <pc:docMk/>
          <pc:sldMk cId="3651781227" sldId="439"/>
        </pc:sldMkLst>
        <pc:spChg chg="mod">
          <ac:chgData name="Damian Gordon" userId="796278f3-970d-4a3b-8137-dc597a054133" providerId="ADAL" clId="{0B7ADC60-3EB3-499F-AFBF-6F765FDADD91}" dt="2026-06-10T17:58:04.566" v="337" actId="20577"/>
          <ac:spMkLst>
            <pc:docMk/>
            <pc:sldMk cId="3651781227" sldId="439"/>
            <ac:spMk id="2" creationId="{A5B16EDE-7F55-4B3D-8112-B1AD7BFF73CA}"/>
          </ac:spMkLst>
        </pc:spChg>
        <pc:spChg chg="mod">
          <ac:chgData name="Damian Gordon" userId="796278f3-970d-4a3b-8137-dc597a054133" providerId="ADAL" clId="{0B7ADC60-3EB3-499F-AFBF-6F765FDADD91}" dt="2026-06-11T00:32:15.161" v="2270" actId="403"/>
          <ac:spMkLst>
            <pc:docMk/>
            <pc:sldMk cId="3651781227" sldId="439"/>
            <ac:spMk id="3" creationId="{ECF40669-5FCF-1B02-33A3-F7B1EDED7A9F}"/>
          </ac:spMkLst>
        </pc:spChg>
      </pc:sldChg>
      <pc:sldChg chg="modSp add mod">
        <pc:chgData name="Damian Gordon" userId="796278f3-970d-4a3b-8137-dc597a054133" providerId="ADAL" clId="{0B7ADC60-3EB3-499F-AFBF-6F765FDADD91}" dt="2026-06-10T20:32:28.078" v="972"/>
        <pc:sldMkLst>
          <pc:docMk/>
          <pc:sldMk cId="3325889005" sldId="440"/>
        </pc:sldMkLst>
        <pc:spChg chg="mod">
          <ac:chgData name="Damian Gordon" userId="796278f3-970d-4a3b-8137-dc597a054133" providerId="ADAL" clId="{0B7ADC60-3EB3-499F-AFBF-6F765FDADD91}" dt="2026-06-10T20:32:28.078" v="972"/>
          <ac:spMkLst>
            <pc:docMk/>
            <pc:sldMk cId="3325889005" sldId="440"/>
            <ac:spMk id="2" creationId="{01BABFDD-1038-ED7A-0C96-350D5E60B2BA}"/>
          </ac:spMkLst>
        </pc:spChg>
      </pc:sldChg>
      <pc:sldChg chg="modSp add mod setBg">
        <pc:chgData name="Damian Gordon" userId="796278f3-970d-4a3b-8137-dc597a054133" providerId="ADAL" clId="{0B7ADC60-3EB3-499F-AFBF-6F765FDADD91}" dt="2026-06-11T16:17:22.580" v="3027" actId="21"/>
        <pc:sldMkLst>
          <pc:docMk/>
          <pc:sldMk cId="2262667197" sldId="441"/>
        </pc:sldMkLst>
        <pc:spChg chg="mod">
          <ac:chgData name="Damian Gordon" userId="796278f3-970d-4a3b-8137-dc597a054133" providerId="ADAL" clId="{0B7ADC60-3EB3-499F-AFBF-6F765FDADD91}" dt="2026-06-10T23:18:36.088" v="1484" actId="20577"/>
          <ac:spMkLst>
            <pc:docMk/>
            <pc:sldMk cId="2262667197" sldId="441"/>
            <ac:spMk id="2" creationId="{F400F56F-E4E8-C4E3-6402-32C2D1270076}"/>
          </ac:spMkLst>
        </pc:spChg>
        <pc:spChg chg="mod">
          <ac:chgData name="Damian Gordon" userId="796278f3-970d-4a3b-8137-dc597a054133" providerId="ADAL" clId="{0B7ADC60-3EB3-499F-AFBF-6F765FDADD91}" dt="2026-06-11T16:17:22.580" v="3027" actId="21"/>
          <ac:spMkLst>
            <pc:docMk/>
            <pc:sldMk cId="2262667197" sldId="441"/>
            <ac:spMk id="3" creationId="{33992DDC-B231-737E-47D8-292B1BC9D84E}"/>
          </ac:spMkLst>
        </pc:spChg>
      </pc:sldChg>
      <pc:sldChg chg="modSp add mod ord">
        <pc:chgData name="Damian Gordon" userId="796278f3-970d-4a3b-8137-dc597a054133" providerId="ADAL" clId="{0B7ADC60-3EB3-499F-AFBF-6F765FDADD91}" dt="2026-06-10T21:03:18.329" v="1424" actId="20577"/>
        <pc:sldMkLst>
          <pc:docMk/>
          <pc:sldMk cId="75778651" sldId="442"/>
        </pc:sldMkLst>
        <pc:spChg chg="mod">
          <ac:chgData name="Damian Gordon" userId="796278f3-970d-4a3b-8137-dc597a054133" providerId="ADAL" clId="{0B7ADC60-3EB3-499F-AFBF-6F765FDADD91}" dt="2026-06-10T21:03:18.329" v="1424" actId="20577"/>
          <ac:spMkLst>
            <pc:docMk/>
            <pc:sldMk cId="75778651" sldId="442"/>
            <ac:spMk id="2" creationId="{32FFD6E2-9120-E6AA-A20D-2F741E6E258A}"/>
          </ac:spMkLst>
        </pc:spChg>
      </pc:sldChg>
      <pc:sldChg chg="modSp add del mod setBg">
        <pc:chgData name="Damian Gordon" userId="796278f3-970d-4a3b-8137-dc597a054133" providerId="ADAL" clId="{0B7ADC60-3EB3-499F-AFBF-6F765FDADD91}" dt="2026-06-10T21:04:09.284" v="1453" actId="47"/>
        <pc:sldMkLst>
          <pc:docMk/>
          <pc:sldMk cId="251056564" sldId="443"/>
        </pc:sldMkLst>
        <pc:spChg chg="mod">
          <ac:chgData name="Damian Gordon" userId="796278f3-970d-4a3b-8137-dc597a054133" providerId="ADAL" clId="{0B7ADC60-3EB3-499F-AFBF-6F765FDADD91}" dt="2026-06-10T20:13:48.676" v="764"/>
          <ac:spMkLst>
            <pc:docMk/>
            <pc:sldMk cId="251056564" sldId="443"/>
            <ac:spMk id="2" creationId="{E6439230-5084-313C-F6B1-78E4E8D79B45}"/>
          </ac:spMkLst>
        </pc:spChg>
        <pc:spChg chg="mod">
          <ac:chgData name="Damian Gordon" userId="796278f3-970d-4a3b-8137-dc597a054133" providerId="ADAL" clId="{0B7ADC60-3EB3-499F-AFBF-6F765FDADD91}" dt="2026-06-10T20:17:55.415" v="804" actId="20577"/>
          <ac:spMkLst>
            <pc:docMk/>
            <pc:sldMk cId="251056564" sldId="443"/>
            <ac:spMk id="3" creationId="{36F6520E-311C-22A4-DC1A-FA9BED4C7B11}"/>
          </ac:spMkLst>
        </pc:spChg>
      </pc:sldChg>
      <pc:sldChg chg="modSp add del mod setBg">
        <pc:chgData name="Damian Gordon" userId="796278f3-970d-4a3b-8137-dc597a054133" providerId="ADAL" clId="{0B7ADC60-3EB3-499F-AFBF-6F765FDADD91}" dt="2026-06-10T21:04:09.284" v="1453" actId="47"/>
        <pc:sldMkLst>
          <pc:docMk/>
          <pc:sldMk cId="4000753927" sldId="444"/>
        </pc:sldMkLst>
        <pc:spChg chg="mod">
          <ac:chgData name="Damian Gordon" userId="796278f3-970d-4a3b-8137-dc597a054133" providerId="ADAL" clId="{0B7ADC60-3EB3-499F-AFBF-6F765FDADD91}" dt="2026-06-10T20:17:23.216" v="792" actId="113"/>
          <ac:spMkLst>
            <pc:docMk/>
            <pc:sldMk cId="4000753927" sldId="444"/>
            <ac:spMk id="3" creationId="{1E079B59-A8D6-E482-1CA9-24398358BDA7}"/>
          </ac:spMkLst>
        </pc:spChg>
      </pc:sldChg>
      <pc:sldChg chg="modSp add mod setBg">
        <pc:chgData name="Damian Gordon" userId="796278f3-970d-4a3b-8137-dc597a054133" providerId="ADAL" clId="{0B7ADC60-3EB3-499F-AFBF-6F765FDADD91}" dt="2026-06-11T00:41:46.454" v="2367" actId="20577"/>
        <pc:sldMkLst>
          <pc:docMk/>
          <pc:sldMk cId="3006754194" sldId="445"/>
        </pc:sldMkLst>
        <pc:spChg chg="mod">
          <ac:chgData name="Damian Gordon" userId="796278f3-970d-4a3b-8137-dc597a054133" providerId="ADAL" clId="{0B7ADC60-3EB3-499F-AFBF-6F765FDADD91}" dt="2026-06-11T00:27:47.517" v="2139" actId="20577"/>
          <ac:spMkLst>
            <pc:docMk/>
            <pc:sldMk cId="3006754194" sldId="445"/>
            <ac:spMk id="2" creationId="{4BB3F833-FA6A-D5DD-86B2-D0541803A262}"/>
          </ac:spMkLst>
        </pc:spChg>
        <pc:spChg chg="mod">
          <ac:chgData name="Damian Gordon" userId="796278f3-970d-4a3b-8137-dc597a054133" providerId="ADAL" clId="{0B7ADC60-3EB3-499F-AFBF-6F765FDADD91}" dt="2026-06-11T00:41:46.454" v="2367" actId="20577"/>
          <ac:spMkLst>
            <pc:docMk/>
            <pc:sldMk cId="3006754194" sldId="445"/>
            <ac:spMk id="3" creationId="{ACA8383E-99F0-351B-CF3C-F88D36543B4E}"/>
          </ac:spMkLst>
        </pc:spChg>
      </pc:sldChg>
      <pc:sldChg chg="modSp add del mod setBg">
        <pc:chgData name="Damian Gordon" userId="796278f3-970d-4a3b-8137-dc597a054133" providerId="ADAL" clId="{0B7ADC60-3EB3-499F-AFBF-6F765FDADD91}" dt="2026-06-10T21:04:30.299" v="1475" actId="47"/>
        <pc:sldMkLst>
          <pc:docMk/>
          <pc:sldMk cId="497782512" sldId="446"/>
        </pc:sldMkLst>
        <pc:spChg chg="mod">
          <ac:chgData name="Damian Gordon" userId="796278f3-970d-4a3b-8137-dc597a054133" providerId="ADAL" clId="{0B7ADC60-3EB3-499F-AFBF-6F765FDADD91}" dt="2026-06-10T20:31:56.102" v="966" actId="115"/>
          <ac:spMkLst>
            <pc:docMk/>
            <pc:sldMk cId="497782512" sldId="446"/>
            <ac:spMk id="3" creationId="{3C200B89-D5E7-461A-852D-496CA9512F53}"/>
          </ac:spMkLst>
        </pc:spChg>
      </pc:sldChg>
      <pc:sldChg chg="modSp add del mod setBg">
        <pc:chgData name="Damian Gordon" userId="796278f3-970d-4a3b-8137-dc597a054133" providerId="ADAL" clId="{0B7ADC60-3EB3-499F-AFBF-6F765FDADD91}" dt="2026-06-10T21:04:30.299" v="1475" actId="47"/>
        <pc:sldMkLst>
          <pc:docMk/>
          <pc:sldMk cId="1729525089" sldId="447"/>
        </pc:sldMkLst>
        <pc:spChg chg="mod">
          <ac:chgData name="Damian Gordon" userId="796278f3-970d-4a3b-8137-dc597a054133" providerId="ADAL" clId="{0B7ADC60-3EB3-499F-AFBF-6F765FDADD91}" dt="2026-06-10T20:32:01.581" v="967" actId="115"/>
          <ac:spMkLst>
            <pc:docMk/>
            <pc:sldMk cId="1729525089" sldId="447"/>
            <ac:spMk id="3" creationId="{00A08D72-D319-6D90-67EA-6D0A13F0E356}"/>
          </ac:spMkLst>
        </pc:spChg>
      </pc:sldChg>
      <pc:sldChg chg="modSp add del mod setBg">
        <pc:chgData name="Damian Gordon" userId="796278f3-970d-4a3b-8137-dc597a054133" providerId="ADAL" clId="{0B7ADC60-3EB3-499F-AFBF-6F765FDADD91}" dt="2026-06-10T21:04:30.299" v="1475" actId="47"/>
        <pc:sldMkLst>
          <pc:docMk/>
          <pc:sldMk cId="1092085944" sldId="448"/>
        </pc:sldMkLst>
        <pc:spChg chg="mod">
          <ac:chgData name="Damian Gordon" userId="796278f3-970d-4a3b-8137-dc597a054133" providerId="ADAL" clId="{0B7ADC60-3EB3-499F-AFBF-6F765FDADD91}" dt="2026-06-10T20:32:07.413" v="968" actId="115"/>
          <ac:spMkLst>
            <pc:docMk/>
            <pc:sldMk cId="1092085944" sldId="448"/>
            <ac:spMk id="3" creationId="{E68A361B-77AF-43C4-6BE1-F6CD4A277699}"/>
          </ac:spMkLst>
        </pc:spChg>
      </pc:sldChg>
      <pc:sldChg chg="modSp add del mod setBg">
        <pc:chgData name="Damian Gordon" userId="796278f3-970d-4a3b-8137-dc597a054133" providerId="ADAL" clId="{0B7ADC60-3EB3-499F-AFBF-6F765FDADD91}" dt="2026-06-10T21:04:30.299" v="1475" actId="47"/>
        <pc:sldMkLst>
          <pc:docMk/>
          <pc:sldMk cId="3113954838" sldId="449"/>
        </pc:sldMkLst>
        <pc:spChg chg="mod">
          <ac:chgData name="Damian Gordon" userId="796278f3-970d-4a3b-8137-dc597a054133" providerId="ADAL" clId="{0B7ADC60-3EB3-499F-AFBF-6F765FDADD91}" dt="2026-06-10T20:32:12.566" v="969" actId="115"/>
          <ac:spMkLst>
            <pc:docMk/>
            <pc:sldMk cId="3113954838" sldId="449"/>
            <ac:spMk id="3" creationId="{4A125FA3-24E0-65B9-5152-4A3BDBF19F57}"/>
          </ac:spMkLst>
        </pc:spChg>
      </pc:sldChg>
      <pc:sldChg chg="modSp add del mod setBg">
        <pc:chgData name="Damian Gordon" userId="796278f3-970d-4a3b-8137-dc597a054133" providerId="ADAL" clId="{0B7ADC60-3EB3-499F-AFBF-6F765FDADD91}" dt="2026-06-10T21:04:30.299" v="1475" actId="47"/>
        <pc:sldMkLst>
          <pc:docMk/>
          <pc:sldMk cId="2184625067" sldId="450"/>
        </pc:sldMkLst>
        <pc:spChg chg="mod">
          <ac:chgData name="Damian Gordon" userId="796278f3-970d-4a3b-8137-dc597a054133" providerId="ADAL" clId="{0B7ADC60-3EB3-499F-AFBF-6F765FDADD91}" dt="2026-06-10T20:32:18.589" v="970" actId="115"/>
          <ac:spMkLst>
            <pc:docMk/>
            <pc:sldMk cId="2184625067" sldId="450"/>
            <ac:spMk id="3" creationId="{A3E4321C-A212-8765-092A-139959DB1143}"/>
          </ac:spMkLst>
        </pc:spChg>
      </pc:sldChg>
      <pc:sldChg chg="addSp delSp modSp new del mod ord setBg">
        <pc:chgData name="Damian Gordon" userId="796278f3-970d-4a3b-8137-dc597a054133" providerId="ADAL" clId="{0B7ADC60-3EB3-499F-AFBF-6F765FDADD91}" dt="2026-06-10T21:04:30.299" v="1475" actId="47"/>
        <pc:sldMkLst>
          <pc:docMk/>
          <pc:sldMk cId="1773940788" sldId="451"/>
        </pc:sldMkLst>
        <pc:spChg chg="add">
          <ac:chgData name="Damian Gordon" userId="796278f3-970d-4a3b-8137-dc597a054133" providerId="ADAL" clId="{0B7ADC60-3EB3-499F-AFBF-6F765FDADD91}" dt="2026-06-10T20:35:46.933" v="1059"/>
          <ac:spMkLst>
            <pc:docMk/>
            <pc:sldMk cId="1773940788" sldId="451"/>
            <ac:spMk id="3" creationId="{F1E1D565-AC1F-D6C8-3CF4-93EDE01D8C8D}"/>
          </ac:spMkLst>
        </pc:spChg>
        <pc:picChg chg="add del mod">
          <ac:chgData name="Damian Gordon" userId="796278f3-970d-4a3b-8137-dc597a054133" providerId="ADAL" clId="{0B7ADC60-3EB3-499F-AFBF-6F765FDADD91}" dt="2026-06-10T20:29:59.150" v="963" actId="478"/>
          <ac:picMkLst>
            <pc:docMk/>
            <pc:sldMk cId="1773940788" sldId="451"/>
            <ac:picMk id="2" creationId="{CA107C69-5E0A-609E-3E97-60DEA944628F}"/>
          </ac:picMkLst>
        </pc:picChg>
        <pc:picChg chg="add mod">
          <ac:chgData name="Damian Gordon" userId="796278f3-970d-4a3b-8137-dc597a054133" providerId="ADAL" clId="{0B7ADC60-3EB3-499F-AFBF-6F765FDADD91}" dt="2026-06-10T20:36:06.336" v="1061" actId="26606"/>
          <ac:picMkLst>
            <pc:docMk/>
            <pc:sldMk cId="1773940788" sldId="451"/>
            <ac:picMk id="5" creationId="{485C0325-0B2A-33ED-B952-6A7BB6B134FD}"/>
          </ac:picMkLst>
        </pc:picChg>
        <pc:picChg chg="add del mod">
          <ac:chgData name="Damian Gordon" userId="796278f3-970d-4a3b-8137-dc597a054133" providerId="ADAL" clId="{0B7ADC60-3EB3-499F-AFBF-6F765FDADD91}" dt="2026-06-10T20:29:13.036" v="959" actId="478"/>
          <ac:picMkLst>
            <pc:docMk/>
            <pc:sldMk cId="1773940788" sldId="451"/>
            <ac:picMk id="1026" creationId="{0B15974E-9674-4EA6-79F9-431AAD14AB69}"/>
          </ac:picMkLst>
        </pc:picChg>
        <pc:picChg chg="add del">
          <ac:chgData name="Damian Gordon" userId="796278f3-970d-4a3b-8137-dc597a054133" providerId="ADAL" clId="{0B7ADC60-3EB3-499F-AFBF-6F765FDADD91}" dt="2026-06-10T20:29:11.974" v="958" actId="21"/>
          <ac:picMkLst>
            <pc:docMk/>
            <pc:sldMk cId="1773940788" sldId="451"/>
            <ac:picMk id="1028" creationId="{CA107C69-5E0A-609E-3E97-60DEA944628F}"/>
          </ac:picMkLst>
        </pc:picChg>
      </pc:sldChg>
      <pc:sldChg chg="add del setBg">
        <pc:chgData name="Damian Gordon" userId="796278f3-970d-4a3b-8137-dc597a054133" providerId="ADAL" clId="{0B7ADC60-3EB3-499F-AFBF-6F765FDADD91}" dt="2026-06-10T21:04:30.299" v="1475" actId="47"/>
        <pc:sldMkLst>
          <pc:docMk/>
          <pc:sldMk cId="2975625248" sldId="452"/>
        </pc:sldMkLst>
      </pc:sldChg>
      <pc:sldChg chg="modSp add mod setBg">
        <pc:chgData name="Damian Gordon" userId="796278f3-970d-4a3b-8137-dc597a054133" providerId="ADAL" clId="{0B7ADC60-3EB3-499F-AFBF-6F765FDADD91}" dt="2026-06-11T00:34:19.114" v="2301" actId="20577"/>
        <pc:sldMkLst>
          <pc:docMk/>
          <pc:sldMk cId="909730071" sldId="453"/>
        </pc:sldMkLst>
        <pc:spChg chg="mod">
          <ac:chgData name="Damian Gordon" userId="796278f3-970d-4a3b-8137-dc597a054133" providerId="ADAL" clId="{0B7ADC60-3EB3-499F-AFBF-6F765FDADD91}" dt="2026-06-11T00:34:19.114" v="2301" actId="20577"/>
          <ac:spMkLst>
            <pc:docMk/>
            <pc:sldMk cId="909730071" sldId="453"/>
            <ac:spMk id="3" creationId="{1A478A31-D41A-9948-5B5A-8F2CC86BA10D}"/>
          </ac:spMkLst>
        </pc:spChg>
      </pc:sldChg>
      <pc:sldChg chg="modSp add del mod setBg">
        <pc:chgData name="Damian Gordon" userId="796278f3-970d-4a3b-8137-dc597a054133" providerId="ADAL" clId="{0B7ADC60-3EB3-499F-AFBF-6F765FDADD91}" dt="2026-06-10T21:04:30.299" v="1475" actId="47"/>
        <pc:sldMkLst>
          <pc:docMk/>
          <pc:sldMk cId="1476946606" sldId="454"/>
        </pc:sldMkLst>
        <pc:spChg chg="mod">
          <ac:chgData name="Damian Gordon" userId="796278f3-970d-4a3b-8137-dc597a054133" providerId="ADAL" clId="{0B7ADC60-3EB3-499F-AFBF-6F765FDADD91}" dt="2026-06-10T20:37:06.997" v="1136" actId="20577"/>
          <ac:spMkLst>
            <pc:docMk/>
            <pc:sldMk cId="1476946606" sldId="454"/>
            <ac:spMk id="3" creationId="{933C6AD4-2F17-04DA-9246-9B2D6988B709}"/>
          </ac:spMkLst>
        </pc:spChg>
      </pc:sldChg>
      <pc:sldChg chg="modSp add del mod setBg">
        <pc:chgData name="Damian Gordon" userId="796278f3-970d-4a3b-8137-dc597a054133" providerId="ADAL" clId="{0B7ADC60-3EB3-499F-AFBF-6F765FDADD91}" dt="2026-06-10T21:04:30.299" v="1475" actId="47"/>
        <pc:sldMkLst>
          <pc:docMk/>
          <pc:sldMk cId="1276718636" sldId="455"/>
        </pc:sldMkLst>
        <pc:spChg chg="mod">
          <ac:chgData name="Damian Gordon" userId="796278f3-970d-4a3b-8137-dc597a054133" providerId="ADAL" clId="{0B7ADC60-3EB3-499F-AFBF-6F765FDADD91}" dt="2026-06-10T20:40:34.600" v="1201" actId="20577"/>
          <ac:spMkLst>
            <pc:docMk/>
            <pc:sldMk cId="1276718636" sldId="455"/>
            <ac:spMk id="3" creationId="{EA8128F8-17D7-EBBC-0E9A-7F9361B95E69}"/>
          </ac:spMkLst>
        </pc:spChg>
      </pc:sldChg>
      <pc:sldChg chg="modSp add del mod ord setBg">
        <pc:chgData name="Damian Gordon" userId="796278f3-970d-4a3b-8137-dc597a054133" providerId="ADAL" clId="{0B7ADC60-3EB3-499F-AFBF-6F765FDADD91}" dt="2026-06-10T21:04:30.299" v="1475" actId="47"/>
        <pc:sldMkLst>
          <pc:docMk/>
          <pc:sldMk cId="2008834437" sldId="456"/>
        </pc:sldMkLst>
        <pc:spChg chg="mod">
          <ac:chgData name="Damian Gordon" userId="796278f3-970d-4a3b-8137-dc597a054133" providerId="ADAL" clId="{0B7ADC60-3EB3-499F-AFBF-6F765FDADD91}" dt="2026-06-10T20:43:53.644" v="1268" actId="20577"/>
          <ac:spMkLst>
            <pc:docMk/>
            <pc:sldMk cId="2008834437" sldId="456"/>
            <ac:spMk id="3" creationId="{C3DC4D54-D699-B650-46F7-ECED867D1031}"/>
          </ac:spMkLst>
        </pc:spChg>
      </pc:sldChg>
      <pc:sldChg chg="addSp modSp add del mod setBg">
        <pc:chgData name="Damian Gordon" userId="796278f3-970d-4a3b-8137-dc597a054133" providerId="ADAL" clId="{0B7ADC60-3EB3-499F-AFBF-6F765FDADD91}" dt="2026-06-10T21:04:30.299" v="1475" actId="47"/>
        <pc:sldMkLst>
          <pc:docMk/>
          <pc:sldMk cId="2339569782" sldId="457"/>
        </pc:sldMkLst>
        <pc:spChg chg="mod">
          <ac:chgData name="Damian Gordon" userId="796278f3-970d-4a3b-8137-dc597a054133" providerId="ADAL" clId="{0B7ADC60-3EB3-499F-AFBF-6F765FDADD91}" dt="2026-06-10T20:43:17.040" v="1265" actId="20577"/>
          <ac:spMkLst>
            <pc:docMk/>
            <pc:sldMk cId="2339569782" sldId="457"/>
            <ac:spMk id="3" creationId="{E9AEF386-F6F3-3C1D-A861-17D75BFFE67C}"/>
          </ac:spMkLst>
        </pc:spChg>
        <pc:spChg chg="add">
          <ac:chgData name="Damian Gordon" userId="796278f3-970d-4a3b-8137-dc597a054133" providerId="ADAL" clId="{0B7ADC60-3EB3-499F-AFBF-6F765FDADD91}" dt="2026-06-10T20:42:11.371" v="1242"/>
          <ac:spMkLst>
            <pc:docMk/>
            <pc:sldMk cId="2339569782" sldId="457"/>
            <ac:spMk id="4" creationId="{55CC3C3B-FFC4-79EB-6FE9-BCA7850C4273}"/>
          </ac:spMkLst>
        </pc:spChg>
      </pc:sldChg>
      <pc:sldChg chg="modSp add del mod setBg">
        <pc:chgData name="Damian Gordon" userId="796278f3-970d-4a3b-8137-dc597a054133" providerId="ADAL" clId="{0B7ADC60-3EB3-499F-AFBF-6F765FDADD91}" dt="2026-06-10T21:04:30.299" v="1475" actId="47"/>
        <pc:sldMkLst>
          <pc:docMk/>
          <pc:sldMk cId="3767968424" sldId="458"/>
        </pc:sldMkLst>
        <pc:spChg chg="mod">
          <ac:chgData name="Damian Gordon" userId="796278f3-970d-4a3b-8137-dc597a054133" providerId="ADAL" clId="{0B7ADC60-3EB3-499F-AFBF-6F765FDADD91}" dt="2026-06-10T20:45:31.773" v="1293" actId="20577"/>
          <ac:spMkLst>
            <pc:docMk/>
            <pc:sldMk cId="3767968424" sldId="458"/>
            <ac:spMk id="3" creationId="{04DC1CB8-876B-D885-50F9-6D287BD9E22A}"/>
          </ac:spMkLst>
        </pc:spChg>
      </pc:sldChg>
      <pc:sldChg chg="modSp add del mod setBg">
        <pc:chgData name="Damian Gordon" userId="796278f3-970d-4a3b-8137-dc597a054133" providerId="ADAL" clId="{0B7ADC60-3EB3-499F-AFBF-6F765FDADD91}" dt="2026-06-11T00:28:00.812" v="2140" actId="47"/>
        <pc:sldMkLst>
          <pc:docMk/>
          <pc:sldMk cId="3897580576" sldId="459"/>
        </pc:sldMkLst>
        <pc:spChg chg="mod">
          <ac:chgData name="Damian Gordon" userId="796278f3-970d-4a3b-8137-dc597a054133" providerId="ADAL" clId="{0B7ADC60-3EB3-499F-AFBF-6F765FDADD91}" dt="2026-06-10T20:47:10.906" v="1317" actId="20577"/>
          <ac:spMkLst>
            <pc:docMk/>
            <pc:sldMk cId="3897580576" sldId="459"/>
            <ac:spMk id="3" creationId="{6274DA4D-0923-12DD-5CB5-77F2B4E74700}"/>
          </ac:spMkLst>
        </pc:spChg>
      </pc:sldChg>
      <pc:sldChg chg="addSp delSp modSp add mod setBg">
        <pc:chgData name="Damian Gordon" userId="796278f3-970d-4a3b-8137-dc597a054133" providerId="ADAL" clId="{0B7ADC60-3EB3-499F-AFBF-6F765FDADD91}" dt="2026-06-10T23:55:02.911" v="1643" actId="962"/>
        <pc:sldMkLst>
          <pc:docMk/>
          <pc:sldMk cId="4209666217" sldId="460"/>
        </pc:sldMkLst>
        <pc:spChg chg="mod">
          <ac:chgData name="Damian Gordon" userId="796278f3-970d-4a3b-8137-dc597a054133" providerId="ADAL" clId="{0B7ADC60-3EB3-499F-AFBF-6F765FDADD91}" dt="2026-06-10T23:19:45.176" v="1496" actId="27636"/>
          <ac:spMkLst>
            <pc:docMk/>
            <pc:sldMk cId="4209666217" sldId="460"/>
            <ac:spMk id="3" creationId="{4BD80195-2D5D-1BA0-0648-AEE12E68F09C}"/>
          </ac:spMkLst>
        </pc:spChg>
        <pc:spChg chg="add del">
          <ac:chgData name="Damian Gordon" userId="796278f3-970d-4a3b-8137-dc597a054133" providerId="ADAL" clId="{0B7ADC60-3EB3-499F-AFBF-6F765FDADD91}" dt="2026-06-10T23:21:49.838" v="1498" actId="22"/>
          <ac:spMkLst>
            <pc:docMk/>
            <pc:sldMk cId="4209666217" sldId="460"/>
            <ac:spMk id="5" creationId="{107364EC-E494-7ACE-D50A-F81AB971D552}"/>
          </ac:spMkLst>
        </pc:spChg>
        <pc:picChg chg="add mod">
          <ac:chgData name="Damian Gordon" userId="796278f3-970d-4a3b-8137-dc597a054133" providerId="ADAL" clId="{0B7ADC60-3EB3-499F-AFBF-6F765FDADD91}" dt="2026-06-10T23:55:02.911" v="1643" actId="962"/>
          <ac:picMkLst>
            <pc:docMk/>
            <pc:sldMk cId="4209666217" sldId="460"/>
            <ac:picMk id="7" creationId="{428E5222-9031-B4E6-071F-C2A2A77B8A5A}"/>
          </ac:picMkLst>
        </pc:picChg>
      </pc:sldChg>
      <pc:sldChg chg="delSp modSp add mod setBg">
        <pc:chgData name="Damian Gordon" userId="796278f3-970d-4a3b-8137-dc597a054133" providerId="ADAL" clId="{0B7ADC60-3EB3-499F-AFBF-6F765FDADD91}" dt="2026-06-11T16:17:26.635" v="3030" actId="27636"/>
        <pc:sldMkLst>
          <pc:docMk/>
          <pc:sldMk cId="3539526958" sldId="461"/>
        </pc:sldMkLst>
        <pc:spChg chg="mod">
          <ac:chgData name="Damian Gordon" userId="796278f3-970d-4a3b-8137-dc597a054133" providerId="ADAL" clId="{0B7ADC60-3EB3-499F-AFBF-6F765FDADD91}" dt="2026-06-11T16:17:26.635" v="3030" actId="27636"/>
          <ac:spMkLst>
            <pc:docMk/>
            <pc:sldMk cId="3539526958" sldId="461"/>
            <ac:spMk id="3" creationId="{A46947B1-10AA-BFB6-5CF4-3892AD0955D9}"/>
          </ac:spMkLst>
        </pc:spChg>
        <pc:picChg chg="del">
          <ac:chgData name="Damian Gordon" userId="796278f3-970d-4a3b-8137-dc597a054133" providerId="ADAL" clId="{0B7ADC60-3EB3-499F-AFBF-6F765FDADD91}" dt="2026-06-10T23:23:28.407" v="1504" actId="478"/>
          <ac:picMkLst>
            <pc:docMk/>
            <pc:sldMk cId="3539526958" sldId="461"/>
            <ac:picMk id="7" creationId="{52B8C656-6F4C-F67F-1309-E563740732EF}"/>
          </ac:picMkLst>
        </pc:picChg>
      </pc:sldChg>
      <pc:sldChg chg="modSp add mod setBg">
        <pc:chgData name="Damian Gordon" userId="796278f3-970d-4a3b-8137-dc597a054133" providerId="ADAL" clId="{0B7ADC60-3EB3-499F-AFBF-6F765FDADD91}" dt="2026-06-10T23:28:05.970" v="1560" actId="20577"/>
        <pc:sldMkLst>
          <pc:docMk/>
          <pc:sldMk cId="3204003396" sldId="462"/>
        </pc:sldMkLst>
        <pc:spChg chg="mod">
          <ac:chgData name="Damian Gordon" userId="796278f3-970d-4a3b-8137-dc597a054133" providerId="ADAL" clId="{0B7ADC60-3EB3-499F-AFBF-6F765FDADD91}" dt="2026-06-10T23:28:05.970" v="1560" actId="20577"/>
          <ac:spMkLst>
            <pc:docMk/>
            <pc:sldMk cId="3204003396" sldId="462"/>
            <ac:spMk id="3" creationId="{FB03B01A-35F7-F225-E635-E85B602292F5}"/>
          </ac:spMkLst>
        </pc:spChg>
      </pc:sldChg>
      <pc:sldChg chg="modSp add mod setBg">
        <pc:chgData name="Damian Gordon" userId="796278f3-970d-4a3b-8137-dc597a054133" providerId="ADAL" clId="{0B7ADC60-3EB3-499F-AFBF-6F765FDADD91}" dt="2026-06-10T23:30:54.764" v="1584"/>
        <pc:sldMkLst>
          <pc:docMk/>
          <pc:sldMk cId="1026497725" sldId="463"/>
        </pc:sldMkLst>
        <pc:spChg chg="mod">
          <ac:chgData name="Damian Gordon" userId="796278f3-970d-4a3b-8137-dc597a054133" providerId="ADAL" clId="{0B7ADC60-3EB3-499F-AFBF-6F765FDADD91}" dt="2026-06-10T23:30:48.621" v="1583" actId="20577"/>
          <ac:spMkLst>
            <pc:docMk/>
            <pc:sldMk cId="1026497725" sldId="463"/>
            <ac:spMk id="3" creationId="{B9B133DE-C79A-7B3F-FAC5-A36A0C1D20E6}"/>
          </ac:spMkLst>
        </pc:spChg>
      </pc:sldChg>
      <pc:sldChg chg="modSp add mod setBg">
        <pc:chgData name="Damian Gordon" userId="796278f3-970d-4a3b-8137-dc597a054133" providerId="ADAL" clId="{0B7ADC60-3EB3-499F-AFBF-6F765FDADD91}" dt="2026-06-11T00:15:22.074" v="1834" actId="20577"/>
        <pc:sldMkLst>
          <pc:docMk/>
          <pc:sldMk cId="66462679" sldId="464"/>
        </pc:sldMkLst>
        <pc:spChg chg="mod">
          <ac:chgData name="Damian Gordon" userId="796278f3-970d-4a3b-8137-dc597a054133" providerId="ADAL" clId="{0B7ADC60-3EB3-499F-AFBF-6F765FDADD91}" dt="2026-06-11T00:15:22.074" v="1834" actId="20577"/>
          <ac:spMkLst>
            <pc:docMk/>
            <pc:sldMk cId="66462679" sldId="464"/>
            <ac:spMk id="3" creationId="{AD3913E4-7FC6-6870-6777-A18390BAB3E8}"/>
          </ac:spMkLst>
        </pc:spChg>
      </pc:sldChg>
      <pc:sldChg chg="del">
        <pc:chgData name="Damian Gordon" userId="796278f3-970d-4a3b-8137-dc597a054133" providerId="ADAL" clId="{0B7ADC60-3EB3-499F-AFBF-6F765FDADD91}" dt="2026-06-10T17:38:16.357" v="119" actId="47"/>
        <pc:sldMkLst>
          <pc:docMk/>
          <pc:sldMk cId="165703358" sldId="858"/>
        </pc:sldMkLst>
      </pc:sldChg>
      <pc:sldChg chg="del">
        <pc:chgData name="Damian Gordon" userId="796278f3-970d-4a3b-8137-dc597a054133" providerId="ADAL" clId="{0B7ADC60-3EB3-499F-AFBF-6F765FDADD91}" dt="2026-06-10T17:38:14.954" v="118" actId="47"/>
        <pc:sldMkLst>
          <pc:docMk/>
          <pc:sldMk cId="4053858737" sldId="859"/>
        </pc:sldMkLst>
      </pc:sldChg>
      <pc:sldChg chg="modSp add mod setBg">
        <pc:chgData name="Damian Gordon" userId="796278f3-970d-4a3b-8137-dc597a054133" providerId="ADAL" clId="{0B7ADC60-3EB3-499F-AFBF-6F765FDADD91}" dt="2026-06-11T00:27:00.081" v="2117"/>
        <pc:sldMkLst>
          <pc:docMk/>
          <pc:sldMk cId="1753084089" sldId="871"/>
        </pc:sldMkLst>
        <pc:spChg chg="mod">
          <ac:chgData name="Damian Gordon" userId="796278f3-970d-4a3b-8137-dc597a054133" providerId="ADAL" clId="{0B7ADC60-3EB3-499F-AFBF-6F765FDADD91}" dt="2026-06-11T00:27:00.081" v="2117"/>
          <ac:spMkLst>
            <pc:docMk/>
            <pc:sldMk cId="1753084089" sldId="871"/>
            <ac:spMk id="2" creationId="{7A7B042E-3FF9-5CBE-B118-631C7CA74C6B}"/>
          </ac:spMkLst>
        </pc:spChg>
        <pc:spChg chg="mod">
          <ac:chgData name="Damian Gordon" userId="796278f3-970d-4a3b-8137-dc597a054133" providerId="ADAL" clId="{0B7ADC60-3EB3-499F-AFBF-6F765FDADD91}" dt="2026-06-11T00:02:24.405" v="1808" actId="20577"/>
          <ac:spMkLst>
            <pc:docMk/>
            <pc:sldMk cId="1753084089" sldId="871"/>
            <ac:spMk id="3" creationId="{0527FC2A-1A85-AC69-EAA1-8A7923865DDD}"/>
          </ac:spMkLst>
        </pc:spChg>
      </pc:sldChg>
      <pc:sldChg chg="modSp add mod setBg">
        <pc:chgData name="Damian Gordon" userId="796278f3-970d-4a3b-8137-dc597a054133" providerId="ADAL" clId="{0B7ADC60-3EB3-499F-AFBF-6F765FDADD91}" dt="2026-06-11T00:27:06.298" v="2120" actId="403"/>
        <pc:sldMkLst>
          <pc:docMk/>
          <pc:sldMk cId="3481255026" sldId="872"/>
        </pc:sldMkLst>
        <pc:spChg chg="mod">
          <ac:chgData name="Damian Gordon" userId="796278f3-970d-4a3b-8137-dc597a054133" providerId="ADAL" clId="{0B7ADC60-3EB3-499F-AFBF-6F765FDADD91}" dt="2026-06-11T00:27:06.298" v="2120" actId="403"/>
          <ac:spMkLst>
            <pc:docMk/>
            <pc:sldMk cId="3481255026" sldId="872"/>
            <ac:spMk id="2" creationId="{67B8DFC6-062E-E725-8331-A094BA45D628}"/>
          </ac:spMkLst>
        </pc:spChg>
        <pc:spChg chg="mod">
          <ac:chgData name="Damian Gordon" userId="796278f3-970d-4a3b-8137-dc597a054133" providerId="ADAL" clId="{0B7ADC60-3EB3-499F-AFBF-6F765FDADD91}" dt="2026-06-11T00:05:02.300" v="1819" actId="20577"/>
          <ac:spMkLst>
            <pc:docMk/>
            <pc:sldMk cId="3481255026" sldId="872"/>
            <ac:spMk id="3" creationId="{E6F667E4-A014-6C25-7109-4ED136F4FC74}"/>
          </ac:spMkLst>
        </pc:spChg>
      </pc:sldChg>
      <pc:sldChg chg="modSp add mod ord setBg">
        <pc:chgData name="Damian Gordon" userId="796278f3-970d-4a3b-8137-dc597a054133" providerId="ADAL" clId="{0B7ADC60-3EB3-499F-AFBF-6F765FDADD91}" dt="2026-06-11T00:35:10.596" v="2310" actId="20577"/>
        <pc:sldMkLst>
          <pc:docMk/>
          <pc:sldMk cId="2520371570" sldId="873"/>
        </pc:sldMkLst>
        <pc:spChg chg="mod">
          <ac:chgData name="Damian Gordon" userId="796278f3-970d-4a3b-8137-dc597a054133" providerId="ADAL" clId="{0B7ADC60-3EB3-499F-AFBF-6F765FDADD91}" dt="2026-06-11T00:35:10.596" v="2310" actId="20577"/>
          <ac:spMkLst>
            <pc:docMk/>
            <pc:sldMk cId="2520371570" sldId="873"/>
            <ac:spMk id="3" creationId="{B103BDFE-EA23-59BB-0312-CD705DF3A1E9}"/>
          </ac:spMkLst>
        </pc:spChg>
      </pc:sldChg>
      <pc:sldChg chg="modSp add mod setBg">
        <pc:chgData name="Damian Gordon" userId="796278f3-970d-4a3b-8137-dc597a054133" providerId="ADAL" clId="{0B7ADC60-3EB3-499F-AFBF-6F765FDADD91}" dt="2026-06-11T00:35:56.260" v="2318" actId="20577"/>
        <pc:sldMkLst>
          <pc:docMk/>
          <pc:sldMk cId="3794997502" sldId="874"/>
        </pc:sldMkLst>
        <pc:spChg chg="mod">
          <ac:chgData name="Damian Gordon" userId="796278f3-970d-4a3b-8137-dc597a054133" providerId="ADAL" clId="{0B7ADC60-3EB3-499F-AFBF-6F765FDADD91}" dt="2026-06-11T00:35:56.260" v="2318" actId="20577"/>
          <ac:spMkLst>
            <pc:docMk/>
            <pc:sldMk cId="3794997502" sldId="874"/>
            <ac:spMk id="3" creationId="{418CBDAD-7DB8-2E8E-D151-6D18490F6677}"/>
          </ac:spMkLst>
        </pc:spChg>
      </pc:sldChg>
      <pc:sldChg chg="modSp add mod setBg">
        <pc:chgData name="Damian Gordon" userId="796278f3-970d-4a3b-8137-dc597a054133" providerId="ADAL" clId="{0B7ADC60-3EB3-499F-AFBF-6F765FDADD91}" dt="2026-06-11T00:22:40.005" v="2005"/>
        <pc:sldMkLst>
          <pc:docMk/>
          <pc:sldMk cId="2094251637" sldId="875"/>
        </pc:sldMkLst>
        <pc:spChg chg="mod">
          <ac:chgData name="Damian Gordon" userId="796278f3-970d-4a3b-8137-dc597a054133" providerId="ADAL" clId="{0B7ADC60-3EB3-499F-AFBF-6F765FDADD91}" dt="2026-06-11T00:22:27.980" v="2004" actId="27636"/>
          <ac:spMkLst>
            <pc:docMk/>
            <pc:sldMk cId="2094251637" sldId="875"/>
            <ac:spMk id="3" creationId="{3F76D56E-9486-A449-52CA-6AED92BE7E83}"/>
          </ac:spMkLst>
        </pc:spChg>
      </pc:sldChg>
      <pc:sldChg chg="modSp add mod setBg">
        <pc:chgData name="Damian Gordon" userId="796278f3-970d-4a3b-8137-dc597a054133" providerId="ADAL" clId="{0B7ADC60-3EB3-499F-AFBF-6F765FDADD91}" dt="2026-06-11T00:25:18.211" v="2065" actId="113"/>
        <pc:sldMkLst>
          <pc:docMk/>
          <pc:sldMk cId="1358735032" sldId="881"/>
        </pc:sldMkLst>
        <pc:spChg chg="mod">
          <ac:chgData name="Damian Gordon" userId="796278f3-970d-4a3b-8137-dc597a054133" providerId="ADAL" clId="{0B7ADC60-3EB3-499F-AFBF-6F765FDADD91}" dt="2026-06-11T00:24:39.363" v="2059" actId="403"/>
          <ac:spMkLst>
            <pc:docMk/>
            <pc:sldMk cId="1358735032" sldId="881"/>
            <ac:spMk id="2" creationId="{C22B3C64-8FC6-1528-B193-321E9F32E730}"/>
          </ac:spMkLst>
        </pc:spChg>
        <pc:spChg chg="mod">
          <ac:chgData name="Damian Gordon" userId="796278f3-970d-4a3b-8137-dc597a054133" providerId="ADAL" clId="{0B7ADC60-3EB3-499F-AFBF-6F765FDADD91}" dt="2026-06-11T00:25:18.211" v="2065" actId="113"/>
          <ac:spMkLst>
            <pc:docMk/>
            <pc:sldMk cId="1358735032" sldId="881"/>
            <ac:spMk id="3" creationId="{B9950D40-FD73-7EFF-9205-95BF08CDA9BD}"/>
          </ac:spMkLst>
        </pc:spChg>
      </pc:sldChg>
      <pc:sldChg chg="modSp add mod setBg">
        <pc:chgData name="Damian Gordon" userId="796278f3-970d-4a3b-8137-dc597a054133" providerId="ADAL" clId="{0B7ADC60-3EB3-499F-AFBF-6F765FDADD91}" dt="2026-06-11T00:26:27.436" v="2113" actId="20577"/>
        <pc:sldMkLst>
          <pc:docMk/>
          <pc:sldMk cId="3111647405" sldId="882"/>
        </pc:sldMkLst>
        <pc:spChg chg="mod">
          <ac:chgData name="Damian Gordon" userId="796278f3-970d-4a3b-8137-dc597a054133" providerId="ADAL" clId="{0B7ADC60-3EB3-499F-AFBF-6F765FDADD91}" dt="2026-06-11T00:24:51.930" v="2062" actId="403"/>
          <ac:spMkLst>
            <pc:docMk/>
            <pc:sldMk cId="3111647405" sldId="882"/>
            <ac:spMk id="2" creationId="{C570B273-C217-EA88-8A01-615DF2E24DE8}"/>
          </ac:spMkLst>
        </pc:spChg>
        <pc:spChg chg="mod">
          <ac:chgData name="Damian Gordon" userId="796278f3-970d-4a3b-8137-dc597a054133" providerId="ADAL" clId="{0B7ADC60-3EB3-499F-AFBF-6F765FDADD91}" dt="2026-06-11T00:26:27.436" v="2113" actId="20577"/>
          <ac:spMkLst>
            <pc:docMk/>
            <pc:sldMk cId="3111647405" sldId="882"/>
            <ac:spMk id="3" creationId="{438A4585-D84C-24A0-F91F-68A24633A08C}"/>
          </ac:spMkLst>
        </pc:spChg>
      </pc:sldChg>
      <pc:sldChg chg="modSp add mod setBg">
        <pc:chgData name="Damian Gordon" userId="796278f3-970d-4a3b-8137-dc597a054133" providerId="ADAL" clId="{0B7ADC60-3EB3-499F-AFBF-6F765FDADD91}" dt="2026-06-11T00:34:47.878" v="2305"/>
        <pc:sldMkLst>
          <pc:docMk/>
          <pc:sldMk cId="1515815216" sldId="883"/>
        </pc:sldMkLst>
        <pc:spChg chg="mod">
          <ac:chgData name="Damian Gordon" userId="796278f3-970d-4a3b-8137-dc597a054133" providerId="ADAL" clId="{0B7ADC60-3EB3-499F-AFBF-6F765FDADD91}" dt="2026-06-11T00:34:40.643" v="2304" actId="115"/>
          <ac:spMkLst>
            <pc:docMk/>
            <pc:sldMk cId="1515815216" sldId="883"/>
            <ac:spMk id="3" creationId="{53A0F0CD-9C36-7DFE-127A-51F594F14ECA}"/>
          </ac:spMkLst>
        </pc:spChg>
      </pc:sldChg>
      <pc:sldChg chg="modSp add mod setBg">
        <pc:chgData name="Damian Gordon" userId="796278f3-970d-4a3b-8137-dc597a054133" providerId="ADAL" clId="{0B7ADC60-3EB3-499F-AFBF-6F765FDADD91}" dt="2026-06-11T00:43:00.801" v="2415" actId="20577"/>
        <pc:sldMkLst>
          <pc:docMk/>
          <pc:sldMk cId="3362589770" sldId="884"/>
        </pc:sldMkLst>
        <pc:spChg chg="mod">
          <ac:chgData name="Damian Gordon" userId="796278f3-970d-4a3b-8137-dc597a054133" providerId="ADAL" clId="{0B7ADC60-3EB3-499F-AFBF-6F765FDADD91}" dt="2026-06-11T00:43:00.801" v="2415" actId="20577"/>
          <ac:spMkLst>
            <pc:docMk/>
            <pc:sldMk cId="3362589770" sldId="884"/>
            <ac:spMk id="3" creationId="{7E661270-EB0C-6CBD-CA26-7364F5DCBC25}"/>
          </ac:spMkLst>
        </pc:spChg>
      </pc:sldChg>
      <pc:sldChg chg="modSp add mod setBg">
        <pc:chgData name="Damian Gordon" userId="796278f3-970d-4a3b-8137-dc597a054133" providerId="ADAL" clId="{0B7ADC60-3EB3-499F-AFBF-6F765FDADD91}" dt="2026-06-11T00:44:25.345" v="2474" actId="115"/>
        <pc:sldMkLst>
          <pc:docMk/>
          <pc:sldMk cId="2276667980" sldId="885"/>
        </pc:sldMkLst>
        <pc:spChg chg="mod">
          <ac:chgData name="Damian Gordon" userId="796278f3-970d-4a3b-8137-dc597a054133" providerId="ADAL" clId="{0B7ADC60-3EB3-499F-AFBF-6F765FDADD91}" dt="2026-06-11T00:44:25.345" v="2474" actId="115"/>
          <ac:spMkLst>
            <pc:docMk/>
            <pc:sldMk cId="2276667980" sldId="885"/>
            <ac:spMk id="3" creationId="{16ECB825-149E-869C-2D20-D18793BA598B}"/>
          </ac:spMkLst>
        </pc:spChg>
      </pc:sldChg>
      <pc:sldChg chg="modSp add mod setBg">
        <pc:chgData name="Damian Gordon" userId="796278f3-970d-4a3b-8137-dc597a054133" providerId="ADAL" clId="{0B7ADC60-3EB3-499F-AFBF-6F765FDADD91}" dt="2026-06-11T00:52:46.467" v="2666" actId="20577"/>
        <pc:sldMkLst>
          <pc:docMk/>
          <pc:sldMk cId="3226804175" sldId="886"/>
        </pc:sldMkLst>
        <pc:spChg chg="mod">
          <ac:chgData name="Damian Gordon" userId="796278f3-970d-4a3b-8137-dc597a054133" providerId="ADAL" clId="{0B7ADC60-3EB3-499F-AFBF-6F765FDADD91}" dt="2026-06-11T00:52:46.467" v="2666" actId="20577"/>
          <ac:spMkLst>
            <pc:docMk/>
            <pc:sldMk cId="3226804175" sldId="886"/>
            <ac:spMk id="3" creationId="{35C13979-193D-1002-9640-9E63755170E9}"/>
          </ac:spMkLst>
        </pc:spChg>
      </pc:sldChg>
      <pc:sldChg chg="modSp add mod setBg">
        <pc:chgData name="Damian Gordon" userId="796278f3-970d-4a3b-8137-dc597a054133" providerId="ADAL" clId="{0B7ADC60-3EB3-499F-AFBF-6F765FDADD91}" dt="2026-06-11T00:47:56.748" v="2556" actId="20577"/>
        <pc:sldMkLst>
          <pc:docMk/>
          <pc:sldMk cId="3950574753" sldId="887"/>
        </pc:sldMkLst>
        <pc:spChg chg="mod">
          <ac:chgData name="Damian Gordon" userId="796278f3-970d-4a3b-8137-dc597a054133" providerId="ADAL" clId="{0B7ADC60-3EB3-499F-AFBF-6F765FDADD91}" dt="2026-06-11T00:47:56.748" v="2556" actId="20577"/>
          <ac:spMkLst>
            <pc:docMk/>
            <pc:sldMk cId="3950574753" sldId="887"/>
            <ac:spMk id="3" creationId="{71CA8CF1-5CB5-47A1-753D-CAF46A138CE1}"/>
          </ac:spMkLst>
        </pc:spChg>
      </pc:sldChg>
      <pc:sldChg chg="modSp add mod setBg">
        <pc:chgData name="Damian Gordon" userId="796278f3-970d-4a3b-8137-dc597a054133" providerId="ADAL" clId="{0B7ADC60-3EB3-499F-AFBF-6F765FDADD91}" dt="2026-06-11T00:50:47.964" v="2617" actId="20577"/>
        <pc:sldMkLst>
          <pc:docMk/>
          <pc:sldMk cId="2326002689" sldId="888"/>
        </pc:sldMkLst>
        <pc:spChg chg="mod">
          <ac:chgData name="Damian Gordon" userId="796278f3-970d-4a3b-8137-dc597a054133" providerId="ADAL" clId="{0B7ADC60-3EB3-499F-AFBF-6F765FDADD91}" dt="2026-06-11T00:50:47.964" v="2617" actId="20577"/>
          <ac:spMkLst>
            <pc:docMk/>
            <pc:sldMk cId="2326002689" sldId="888"/>
            <ac:spMk id="3" creationId="{2C1E6E67-98F1-2278-0E29-7996C65ABBC5}"/>
          </ac:spMkLst>
        </pc:spChg>
      </pc:sldChg>
      <pc:sldChg chg="modSp add mod setBg">
        <pc:chgData name="Damian Gordon" userId="796278f3-970d-4a3b-8137-dc597a054133" providerId="ADAL" clId="{0B7ADC60-3EB3-499F-AFBF-6F765FDADD91}" dt="2026-06-11T00:52:38.189" v="2663" actId="20577"/>
        <pc:sldMkLst>
          <pc:docMk/>
          <pc:sldMk cId="2197722712" sldId="889"/>
        </pc:sldMkLst>
        <pc:spChg chg="mod">
          <ac:chgData name="Damian Gordon" userId="796278f3-970d-4a3b-8137-dc597a054133" providerId="ADAL" clId="{0B7ADC60-3EB3-499F-AFBF-6F765FDADD91}" dt="2026-06-11T00:52:38.189" v="2663" actId="20577"/>
          <ac:spMkLst>
            <pc:docMk/>
            <pc:sldMk cId="2197722712" sldId="889"/>
            <ac:spMk id="3" creationId="{ED101653-BACF-BEBF-E63F-89A6B7CB8A15}"/>
          </ac:spMkLst>
        </pc:spChg>
      </pc:sldChg>
      <pc:sldChg chg="modSp add mod setBg">
        <pc:chgData name="Damian Gordon" userId="796278f3-970d-4a3b-8137-dc597a054133" providerId="ADAL" clId="{0B7ADC60-3EB3-499F-AFBF-6F765FDADD91}" dt="2026-06-11T00:54:31.052" v="2696"/>
        <pc:sldMkLst>
          <pc:docMk/>
          <pc:sldMk cId="471662116" sldId="890"/>
        </pc:sldMkLst>
        <pc:spChg chg="mod">
          <ac:chgData name="Damian Gordon" userId="796278f3-970d-4a3b-8137-dc597a054133" providerId="ADAL" clId="{0B7ADC60-3EB3-499F-AFBF-6F765FDADD91}" dt="2026-06-11T00:54:23.265" v="2695" actId="20577"/>
          <ac:spMkLst>
            <pc:docMk/>
            <pc:sldMk cId="471662116" sldId="890"/>
            <ac:spMk id="3" creationId="{F9CE39A7-1236-DFF8-D436-5227261E8AC2}"/>
          </ac:spMkLst>
        </pc:spChg>
      </pc:sldChg>
      <pc:sldChg chg="modSp add mod setBg">
        <pc:chgData name="Damian Gordon" userId="796278f3-970d-4a3b-8137-dc597a054133" providerId="ADAL" clId="{0B7ADC60-3EB3-499F-AFBF-6F765FDADD91}" dt="2026-06-11T00:57:40.832" v="2769" actId="27636"/>
        <pc:sldMkLst>
          <pc:docMk/>
          <pc:sldMk cId="1262299553" sldId="891"/>
        </pc:sldMkLst>
        <pc:spChg chg="mod">
          <ac:chgData name="Damian Gordon" userId="796278f3-970d-4a3b-8137-dc597a054133" providerId="ADAL" clId="{0B7ADC60-3EB3-499F-AFBF-6F765FDADD91}" dt="2026-06-11T00:57:40.832" v="2769" actId="27636"/>
          <ac:spMkLst>
            <pc:docMk/>
            <pc:sldMk cId="1262299553" sldId="891"/>
            <ac:spMk id="3" creationId="{2BAED270-3CE8-04E3-F5A6-376FC60041A2}"/>
          </ac:spMkLst>
        </pc:spChg>
      </pc:sldChg>
      <pc:sldChg chg="modSp add mod setBg">
        <pc:chgData name="Damian Gordon" userId="796278f3-970d-4a3b-8137-dc597a054133" providerId="ADAL" clId="{0B7ADC60-3EB3-499F-AFBF-6F765FDADD91}" dt="2026-06-11T00:59:07.927" v="2834" actId="5793"/>
        <pc:sldMkLst>
          <pc:docMk/>
          <pc:sldMk cId="2941640858" sldId="892"/>
        </pc:sldMkLst>
        <pc:spChg chg="mod">
          <ac:chgData name="Damian Gordon" userId="796278f3-970d-4a3b-8137-dc597a054133" providerId="ADAL" clId="{0B7ADC60-3EB3-499F-AFBF-6F765FDADD91}" dt="2026-06-11T00:59:07.927" v="2834" actId="5793"/>
          <ac:spMkLst>
            <pc:docMk/>
            <pc:sldMk cId="2941640858" sldId="892"/>
            <ac:spMk id="3" creationId="{BC5ABFFA-AAB2-98F4-0555-31BF476AB4A0}"/>
          </ac:spMkLst>
        </pc:spChg>
      </pc:sldChg>
      <pc:sldChg chg="modSp add mod setBg">
        <pc:chgData name="Damian Gordon" userId="796278f3-970d-4a3b-8137-dc597a054133" providerId="ADAL" clId="{0B7ADC60-3EB3-499F-AFBF-6F765FDADD91}" dt="2026-06-11T01:01:49.990" v="2874" actId="113"/>
        <pc:sldMkLst>
          <pc:docMk/>
          <pc:sldMk cId="3183081972" sldId="893"/>
        </pc:sldMkLst>
        <pc:spChg chg="mod">
          <ac:chgData name="Damian Gordon" userId="796278f3-970d-4a3b-8137-dc597a054133" providerId="ADAL" clId="{0B7ADC60-3EB3-499F-AFBF-6F765FDADD91}" dt="2026-06-11T01:01:49.990" v="2874" actId="113"/>
          <ac:spMkLst>
            <pc:docMk/>
            <pc:sldMk cId="3183081972" sldId="893"/>
            <ac:spMk id="3" creationId="{7FBFFCCE-19BC-5D4D-D87E-984A2DED15B0}"/>
          </ac:spMkLst>
        </pc:spChg>
      </pc:sldChg>
      <pc:sldChg chg="modSp add mod setBg">
        <pc:chgData name="Damian Gordon" userId="796278f3-970d-4a3b-8137-dc597a054133" providerId="ADAL" clId="{0B7ADC60-3EB3-499F-AFBF-6F765FDADD91}" dt="2026-06-11T01:09:25.248" v="2902" actId="20577"/>
        <pc:sldMkLst>
          <pc:docMk/>
          <pc:sldMk cId="26954545" sldId="894"/>
        </pc:sldMkLst>
        <pc:spChg chg="mod">
          <ac:chgData name="Damian Gordon" userId="796278f3-970d-4a3b-8137-dc597a054133" providerId="ADAL" clId="{0B7ADC60-3EB3-499F-AFBF-6F765FDADD91}" dt="2026-06-11T01:09:25.248" v="2902" actId="20577"/>
          <ac:spMkLst>
            <pc:docMk/>
            <pc:sldMk cId="26954545" sldId="894"/>
            <ac:spMk id="3" creationId="{0212A7EB-657A-ABA0-9291-3241980BDF8C}"/>
          </ac:spMkLst>
        </pc:spChg>
      </pc:sldChg>
      <pc:sldChg chg="modSp add mod setBg">
        <pc:chgData name="Damian Gordon" userId="796278f3-970d-4a3b-8137-dc597a054133" providerId="ADAL" clId="{0B7ADC60-3EB3-499F-AFBF-6F765FDADD91}" dt="2026-06-11T16:20:42.125" v="3211"/>
        <pc:sldMkLst>
          <pc:docMk/>
          <pc:sldMk cId="1242286396" sldId="895"/>
        </pc:sldMkLst>
        <pc:spChg chg="mod">
          <ac:chgData name="Damian Gordon" userId="796278f3-970d-4a3b-8137-dc597a054133" providerId="ADAL" clId="{0B7ADC60-3EB3-499F-AFBF-6F765FDADD91}" dt="2026-06-11T16:20:07.020" v="3210" actId="20577"/>
          <ac:spMkLst>
            <pc:docMk/>
            <pc:sldMk cId="1242286396" sldId="895"/>
            <ac:spMk id="3" creationId="{CF09982F-627E-BFE6-A3E8-E5BF08D49F4F}"/>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4E3FA3A-E81B-4D84-BCB1-CB3308D502D5}" type="datetimeFigureOut">
              <a:rPr lang="en-IE" smtClean="0"/>
              <a:t>11/06/2026</a:t>
            </a:fld>
            <a:endParaRPr lang="en-I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4C607E3-9C4E-4682-9941-89E834D932BF}" type="slidenum">
              <a:rPr lang="en-IE" smtClean="0"/>
              <a:t>‹#›</a:t>
            </a:fld>
            <a:endParaRPr lang="en-IE"/>
          </a:p>
        </p:txBody>
      </p:sp>
    </p:spTree>
    <p:extLst>
      <p:ext uri="{BB962C8B-B14F-4D97-AF65-F5344CB8AC3E}">
        <p14:creationId xmlns:p14="http://schemas.microsoft.com/office/powerpoint/2010/main" val="35024600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E"/>
          </a:p>
        </p:txBody>
      </p:sp>
      <p:sp>
        <p:nvSpPr>
          <p:cNvPr id="2" name="Title 1"/>
          <p:cNvSpPr>
            <a:spLocks noGrp="1"/>
          </p:cNvSpPr>
          <p:nvPr>
            <p:ph type="ctrTitle"/>
          </p:nvPr>
        </p:nvSpPr>
        <p:spPr>
          <a:xfrm>
            <a:off x="603504" y="770467"/>
            <a:ext cx="10782300" cy="3352800"/>
          </a:xfrm>
        </p:spPr>
        <p:txBody>
          <a:bodyPr anchor="b">
            <a:noAutofit/>
          </a:bodyPr>
          <a:lstStyle>
            <a:lvl1pPr algn="l">
              <a:lnSpc>
                <a:spcPct val="80000"/>
              </a:lnSpc>
              <a:defRPr sz="8800" spc="-120"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667512" y="4206876"/>
            <a:ext cx="9228201" cy="1645920"/>
          </a:xfrm>
        </p:spPr>
        <p:txBody>
          <a:bodyPr>
            <a:normAutofit/>
          </a:bodyPr>
          <a:lstStyle>
            <a:lvl1pPr marL="0" indent="0" algn="l">
              <a:buNone/>
              <a:defRPr sz="3200">
                <a:solidFill>
                  <a:schemeClr val="bg1"/>
                </a:solidFill>
                <a:latin typeface="+mj-lt"/>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lvl1pPr>
              <a:defRPr>
                <a:solidFill>
                  <a:srgbClr val="FFFFFF">
                    <a:alpha val="80000"/>
                  </a:srgbClr>
                </a:solidFill>
              </a:defRPr>
            </a:lvl1pPr>
          </a:lstStyle>
          <a:p>
            <a:fld id="{C686AF7B-0A95-42F7-9680-2B09A537FA09}" type="datetimeFigureOut">
              <a:rPr lang="en-IE" smtClean="0"/>
              <a:t>11/06/2026</a:t>
            </a:fld>
            <a:endParaRPr lang="en-IE"/>
          </a:p>
        </p:txBody>
      </p:sp>
      <p:sp>
        <p:nvSpPr>
          <p:cNvPr id="8" name="Footer Placeholder 7"/>
          <p:cNvSpPr>
            <a:spLocks noGrp="1"/>
          </p:cNvSpPr>
          <p:nvPr>
            <p:ph type="ftr" sz="quarter" idx="11"/>
          </p:nvPr>
        </p:nvSpPr>
        <p:spPr/>
        <p:txBody>
          <a:bodyPr/>
          <a:lstStyle>
            <a:lvl1pPr>
              <a:defRPr>
                <a:solidFill>
                  <a:srgbClr val="FFFFFF">
                    <a:alpha val="80000"/>
                  </a:srgbClr>
                </a:solidFill>
              </a:defRPr>
            </a:lvl1pPr>
          </a:lstStyle>
          <a:p>
            <a:endParaRPr lang="en-IE"/>
          </a:p>
        </p:txBody>
      </p:sp>
      <p:sp>
        <p:nvSpPr>
          <p:cNvPr id="9" name="Slide Number Placeholder 8"/>
          <p:cNvSpPr>
            <a:spLocks noGrp="1"/>
          </p:cNvSpPr>
          <p:nvPr>
            <p:ph type="sldNum" sz="quarter" idx="12"/>
          </p:nvPr>
        </p:nvSpPr>
        <p:spPr/>
        <p:txBody>
          <a:bodyPr/>
          <a:lstStyle>
            <a:lvl1pPr>
              <a:defRPr>
                <a:solidFill>
                  <a:srgbClr val="FFFFFF">
                    <a:alpha val="25000"/>
                  </a:srgbClr>
                </a:solidFill>
              </a:defRPr>
            </a:lvl1pPr>
          </a:lstStyle>
          <a:p>
            <a:fld id="{C5803CCE-003B-4B7A-BF0D-F941E2E9F035}" type="slidenum">
              <a:rPr lang="en-IE" smtClean="0"/>
              <a:t>‹#›</a:t>
            </a:fld>
            <a:endParaRPr lang="en-IE"/>
          </a:p>
        </p:txBody>
      </p:sp>
    </p:spTree>
    <p:extLst>
      <p:ext uri="{BB962C8B-B14F-4D97-AF65-F5344CB8AC3E}">
        <p14:creationId xmlns:p14="http://schemas.microsoft.com/office/powerpoint/2010/main" val="23514430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686AF7B-0A95-42F7-9680-2B09A537FA09}" type="datetimeFigureOut">
              <a:rPr lang="en-IE" smtClean="0"/>
              <a:t>11/06/2026</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C5803CCE-003B-4B7A-BF0D-F941E2E9F035}" type="slidenum">
              <a:rPr lang="en-IE" smtClean="0"/>
              <a:t>‹#›</a:t>
            </a:fld>
            <a:endParaRPr lang="en-IE"/>
          </a:p>
        </p:txBody>
      </p:sp>
    </p:spTree>
    <p:extLst>
      <p:ext uri="{BB962C8B-B14F-4D97-AF65-F5344CB8AC3E}">
        <p14:creationId xmlns:p14="http://schemas.microsoft.com/office/powerpoint/2010/main" val="2570975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43950" y="695325"/>
            <a:ext cx="2628900" cy="48006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1525" y="714375"/>
            <a:ext cx="7734300" cy="54006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686AF7B-0A95-42F7-9680-2B09A537FA09}" type="datetimeFigureOut">
              <a:rPr lang="en-IE" smtClean="0"/>
              <a:t>11/06/2026</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C5803CCE-003B-4B7A-BF0D-F941E2E9F035}" type="slidenum">
              <a:rPr lang="en-IE" smtClean="0"/>
              <a:t>‹#›</a:t>
            </a:fld>
            <a:endParaRPr lang="en-IE"/>
          </a:p>
        </p:txBody>
      </p:sp>
    </p:spTree>
    <p:extLst>
      <p:ext uri="{BB962C8B-B14F-4D97-AF65-F5344CB8AC3E}">
        <p14:creationId xmlns:p14="http://schemas.microsoft.com/office/powerpoint/2010/main" val="14930138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686AF7B-0A95-42F7-9680-2B09A537FA09}" type="datetimeFigureOut">
              <a:rPr lang="en-IE" smtClean="0"/>
              <a:t>11/06/2026</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C5803CCE-003B-4B7A-BF0D-F941E2E9F035}" type="slidenum">
              <a:rPr lang="en-IE" smtClean="0"/>
              <a:t>‹#›</a:t>
            </a:fld>
            <a:endParaRPr lang="en-IE"/>
          </a:p>
        </p:txBody>
      </p:sp>
    </p:spTree>
    <p:extLst>
      <p:ext uri="{BB962C8B-B14F-4D97-AF65-F5344CB8AC3E}">
        <p14:creationId xmlns:p14="http://schemas.microsoft.com/office/powerpoint/2010/main" val="25474216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3504" y="767419"/>
            <a:ext cx="10780776" cy="3355848"/>
          </a:xfrm>
        </p:spPr>
        <p:txBody>
          <a:bodyPr anchor="b">
            <a:normAutofit/>
          </a:bodyPr>
          <a:lstStyle>
            <a:lvl1pPr>
              <a:lnSpc>
                <a:spcPct val="80000"/>
              </a:lnSpc>
              <a:defRPr sz="8800" b="0" baseline="0">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67512" y="4204209"/>
            <a:ext cx="9226296" cy="1645920"/>
          </a:xfrm>
        </p:spPr>
        <p:txBody>
          <a:bodyPr anchor="t">
            <a:normAutofit/>
          </a:bodyPr>
          <a:lstStyle>
            <a:lvl1pPr marL="0" indent="0">
              <a:buNone/>
              <a:defRPr sz="3200">
                <a:solidFill>
                  <a:schemeClr val="tx1"/>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686AF7B-0A95-42F7-9680-2B09A537FA09}" type="datetimeFigureOut">
              <a:rPr lang="en-IE" smtClean="0"/>
              <a:t>11/06/2026</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C5803CCE-003B-4B7A-BF0D-F941E2E9F035}" type="slidenum">
              <a:rPr lang="en-IE" smtClean="0"/>
              <a:t>‹#›</a:t>
            </a:fld>
            <a:endParaRPr lang="en-IE"/>
          </a:p>
        </p:txBody>
      </p:sp>
    </p:spTree>
    <p:extLst>
      <p:ext uri="{BB962C8B-B14F-4D97-AF65-F5344CB8AC3E}">
        <p14:creationId xmlns:p14="http://schemas.microsoft.com/office/powerpoint/2010/main" val="4926009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6656"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011330"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686AF7B-0A95-42F7-9680-2B09A537FA09}" type="datetimeFigureOut">
              <a:rPr lang="en-IE" smtClean="0"/>
              <a:t>11/06/2026</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C5803CCE-003B-4B7A-BF0D-F941E2E9F035}" type="slidenum">
              <a:rPr lang="en-IE" smtClean="0"/>
              <a:t>‹#›</a:t>
            </a:fld>
            <a:endParaRPr lang="en-IE"/>
          </a:p>
        </p:txBody>
      </p:sp>
    </p:spTree>
    <p:extLst>
      <p:ext uri="{BB962C8B-B14F-4D97-AF65-F5344CB8AC3E}">
        <p14:creationId xmlns:p14="http://schemas.microsoft.com/office/powerpoint/2010/main" val="15314963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676656" y="2040467"/>
            <a:ext cx="4663440" cy="723400"/>
          </a:xfr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6656" y="2753084"/>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07608" y="2038435"/>
            <a:ext cx="4663440" cy="722376"/>
          </a:xfr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007608" y="2750990"/>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686AF7B-0A95-42F7-9680-2B09A537FA09}" type="datetimeFigureOut">
              <a:rPr lang="en-IE" smtClean="0"/>
              <a:t>11/06/2026</a:t>
            </a:fld>
            <a:endParaRPr lang="en-IE"/>
          </a:p>
        </p:txBody>
      </p:sp>
      <p:sp>
        <p:nvSpPr>
          <p:cNvPr id="8" name="Footer Placeholder 7"/>
          <p:cNvSpPr>
            <a:spLocks noGrp="1"/>
          </p:cNvSpPr>
          <p:nvPr>
            <p:ph type="ftr" sz="quarter" idx="11"/>
          </p:nvPr>
        </p:nvSpPr>
        <p:spPr/>
        <p:txBody>
          <a:bodyPr/>
          <a:lstStyle/>
          <a:p>
            <a:endParaRPr lang="en-IE"/>
          </a:p>
        </p:txBody>
      </p:sp>
      <p:sp>
        <p:nvSpPr>
          <p:cNvPr id="9" name="Slide Number Placeholder 8"/>
          <p:cNvSpPr>
            <a:spLocks noGrp="1"/>
          </p:cNvSpPr>
          <p:nvPr>
            <p:ph type="sldNum" sz="quarter" idx="12"/>
          </p:nvPr>
        </p:nvSpPr>
        <p:spPr/>
        <p:txBody>
          <a:bodyPr/>
          <a:lstStyle/>
          <a:p>
            <a:fld id="{C5803CCE-003B-4B7A-BF0D-F941E2E9F035}" type="slidenum">
              <a:rPr lang="en-IE" smtClean="0"/>
              <a:t>‹#›</a:t>
            </a:fld>
            <a:endParaRPr lang="en-IE"/>
          </a:p>
        </p:txBody>
      </p:sp>
    </p:spTree>
    <p:extLst>
      <p:ext uri="{BB962C8B-B14F-4D97-AF65-F5344CB8AC3E}">
        <p14:creationId xmlns:p14="http://schemas.microsoft.com/office/powerpoint/2010/main" val="30037831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686AF7B-0A95-42F7-9680-2B09A537FA09}" type="datetimeFigureOut">
              <a:rPr lang="en-IE" smtClean="0"/>
              <a:t>11/06/2026</a:t>
            </a:fld>
            <a:endParaRPr lang="en-IE"/>
          </a:p>
        </p:txBody>
      </p:sp>
      <p:sp>
        <p:nvSpPr>
          <p:cNvPr id="4" name="Footer Placeholder 3"/>
          <p:cNvSpPr>
            <a:spLocks noGrp="1"/>
          </p:cNvSpPr>
          <p:nvPr>
            <p:ph type="ftr" sz="quarter" idx="11"/>
          </p:nvPr>
        </p:nvSpPr>
        <p:spPr/>
        <p:txBody>
          <a:bodyPr/>
          <a:lstStyle/>
          <a:p>
            <a:endParaRPr lang="en-IE"/>
          </a:p>
        </p:txBody>
      </p:sp>
      <p:sp>
        <p:nvSpPr>
          <p:cNvPr id="5" name="Slide Number Placeholder 4"/>
          <p:cNvSpPr>
            <a:spLocks noGrp="1"/>
          </p:cNvSpPr>
          <p:nvPr>
            <p:ph type="sldNum" sz="quarter" idx="12"/>
          </p:nvPr>
        </p:nvSpPr>
        <p:spPr/>
        <p:txBody>
          <a:bodyPr/>
          <a:lstStyle/>
          <a:p>
            <a:fld id="{C5803CCE-003B-4B7A-BF0D-F941E2E9F035}" type="slidenum">
              <a:rPr lang="en-IE" smtClean="0"/>
              <a:t>‹#›</a:t>
            </a:fld>
            <a:endParaRPr lang="en-IE"/>
          </a:p>
        </p:txBody>
      </p:sp>
    </p:spTree>
    <p:extLst>
      <p:ext uri="{BB962C8B-B14F-4D97-AF65-F5344CB8AC3E}">
        <p14:creationId xmlns:p14="http://schemas.microsoft.com/office/powerpoint/2010/main" val="571178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686AF7B-0A95-42F7-9680-2B09A537FA09}" type="datetimeFigureOut">
              <a:rPr lang="en-IE" smtClean="0"/>
              <a:t>11/06/2026</a:t>
            </a:fld>
            <a:endParaRPr lang="en-IE"/>
          </a:p>
        </p:txBody>
      </p:sp>
      <p:sp>
        <p:nvSpPr>
          <p:cNvPr id="3" name="Footer Placeholder 2"/>
          <p:cNvSpPr>
            <a:spLocks noGrp="1"/>
          </p:cNvSpPr>
          <p:nvPr>
            <p:ph type="ftr" sz="quarter" idx="11"/>
          </p:nvPr>
        </p:nvSpPr>
        <p:spPr/>
        <p:txBody>
          <a:bodyPr/>
          <a:lstStyle/>
          <a:p>
            <a:endParaRPr lang="en-IE"/>
          </a:p>
        </p:txBody>
      </p:sp>
      <p:sp>
        <p:nvSpPr>
          <p:cNvPr id="4" name="Slide Number Placeholder 3"/>
          <p:cNvSpPr>
            <a:spLocks noGrp="1"/>
          </p:cNvSpPr>
          <p:nvPr>
            <p:ph type="sldNum" sz="quarter" idx="12"/>
          </p:nvPr>
        </p:nvSpPr>
        <p:spPr/>
        <p:txBody>
          <a:bodyPr/>
          <a:lstStyle/>
          <a:p>
            <a:fld id="{C5803CCE-003B-4B7A-BF0D-F941E2E9F035}" type="slidenum">
              <a:rPr lang="en-IE" smtClean="0"/>
              <a:t>‹#›</a:t>
            </a:fld>
            <a:endParaRPr lang="en-IE"/>
          </a:p>
        </p:txBody>
      </p:sp>
    </p:spTree>
    <p:extLst>
      <p:ext uri="{BB962C8B-B14F-4D97-AF65-F5344CB8AC3E}">
        <p14:creationId xmlns:p14="http://schemas.microsoft.com/office/powerpoint/2010/main" val="31974763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Rectangle 1"/>
          <p:cNvSpPr/>
          <p:nvPr/>
        </p:nvSpPr>
        <p:spPr>
          <a:xfrm>
            <a:off x="7620000" y="0"/>
            <a:ext cx="457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9" name="Title 8"/>
          <p:cNvSpPr>
            <a:spLocks noGrp="1"/>
          </p:cNvSpPr>
          <p:nvPr>
            <p:ph type="title"/>
          </p:nvPr>
        </p:nvSpPr>
        <p:spPr>
          <a:xfrm>
            <a:off x="8261404" y="542282"/>
            <a:ext cx="3383280" cy="1920240"/>
          </a:xfrm>
        </p:spPr>
        <p:txBody>
          <a:bodyPr anchor="b">
            <a:noAutofit/>
          </a:bodyPr>
          <a:lstStyle>
            <a:lvl1pPr>
              <a:lnSpc>
                <a:spcPct val="85000"/>
              </a:lnSpc>
              <a:defRPr sz="400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762000" y="762000"/>
            <a:ext cx="6096000" cy="45720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275982" y="2511813"/>
            <a:ext cx="3398520" cy="3126987"/>
          </a:xfrm>
        </p:spPr>
        <p:txBody>
          <a:bodyPr>
            <a:normAutofit/>
          </a:bodyPr>
          <a:lstStyle>
            <a:lvl1pPr marL="0" marR="0" indent="0" algn="l" defTabSz="914400" rtl="0" eaLnBrk="1" fontAlgn="auto" latinLnBrk="0" hangingPunct="1">
              <a:lnSpc>
                <a:spcPct val="100000"/>
              </a:lnSpc>
              <a:spcBef>
                <a:spcPts val="1200"/>
              </a:spcBef>
              <a:spcAft>
                <a:spcPts val="0"/>
              </a:spcAft>
              <a:buClrTx/>
              <a:buSzTx/>
              <a:buFontTx/>
              <a:buNone/>
              <a:tabLst/>
              <a:defRPr sz="18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1400"/>
              </a:spcBef>
              <a:spcAft>
                <a:spcPts val="0"/>
              </a:spcAft>
              <a:buClrTx/>
              <a:buSzTx/>
              <a:buFontTx/>
              <a:buNone/>
              <a:tabLst/>
              <a:defRPr/>
            </a:pPr>
            <a:r>
              <a:rPr lang="en-US"/>
              <a:t>Click to edit Master text styles</a:t>
            </a:r>
          </a:p>
        </p:txBody>
      </p:sp>
      <p:sp>
        <p:nvSpPr>
          <p:cNvPr id="5" name="Date Placeholder 4"/>
          <p:cNvSpPr>
            <a:spLocks noGrp="1"/>
          </p:cNvSpPr>
          <p:nvPr>
            <p:ph type="dt" sz="half" idx="10"/>
          </p:nvPr>
        </p:nvSpPr>
        <p:spPr/>
        <p:txBody>
          <a:bodyPr/>
          <a:lstStyle/>
          <a:p>
            <a:fld id="{C686AF7B-0A95-42F7-9680-2B09A537FA09}" type="datetimeFigureOut">
              <a:rPr lang="en-IE" smtClean="0"/>
              <a:t>11/06/2026</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lvl1pPr>
              <a:defRPr>
                <a:solidFill>
                  <a:srgbClr val="FFFFFF">
                    <a:alpha val="20000"/>
                  </a:srgbClr>
                </a:solidFill>
              </a:defRPr>
            </a:lvl1pPr>
          </a:lstStyle>
          <a:p>
            <a:fld id="{C5803CCE-003B-4B7A-BF0D-F941E2E9F035}" type="slidenum">
              <a:rPr lang="en-IE" smtClean="0"/>
              <a:t>‹#›</a:t>
            </a:fld>
            <a:endParaRPr lang="en-IE"/>
          </a:p>
        </p:txBody>
      </p:sp>
    </p:spTree>
    <p:extLst>
      <p:ext uri="{BB962C8B-B14F-4D97-AF65-F5344CB8AC3E}">
        <p14:creationId xmlns:p14="http://schemas.microsoft.com/office/powerpoint/2010/main" val="26187681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49224" y="5418667"/>
            <a:ext cx="10780776" cy="613283"/>
          </a:xfrm>
        </p:spPr>
        <p:txBody>
          <a:bodyPr anchor="b">
            <a:normAutofit/>
          </a:bodyPr>
          <a:lstStyle>
            <a:lvl1pPr>
              <a:defRPr sz="32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12192000" cy="5330952"/>
          </a:xfrm>
          <a:solidFill>
            <a:schemeClr val="accent1">
              <a:lumMod val="40000"/>
              <a:lumOff val="60000"/>
            </a:schemeClr>
          </a:solidFill>
        </p:spPr>
        <p:txBody>
          <a:bodyPr anchor="t"/>
          <a:lstStyle>
            <a:lvl1pPr marL="0" indent="0" algn="ctr">
              <a:spcBef>
                <a:spcPts val="800"/>
              </a:spcBef>
              <a:buNone/>
              <a:defRPr sz="3200">
                <a:solidFill>
                  <a:schemeClr val="tx1">
                    <a:lumMod val="75000"/>
                    <a:lumOff val="2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76656" y="5909735"/>
            <a:ext cx="9229344" cy="533400"/>
          </a:xfrm>
        </p:spPr>
        <p:txBody>
          <a:bodyPr>
            <a:normAutofit/>
          </a:bodyPr>
          <a:lstStyle>
            <a:lvl1pPr marL="0" indent="0">
              <a:lnSpc>
                <a:spcPct val="90000"/>
              </a:lnSpc>
              <a:buNone/>
              <a:defRPr sz="14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2" name="Date Placeholder 11"/>
          <p:cNvSpPr>
            <a:spLocks noGrp="1"/>
          </p:cNvSpPr>
          <p:nvPr>
            <p:ph type="dt" sz="half" idx="10"/>
          </p:nvPr>
        </p:nvSpPr>
        <p:spPr/>
        <p:txBody>
          <a:bodyPr/>
          <a:lstStyle>
            <a:lvl1pPr>
              <a:defRPr>
                <a:solidFill>
                  <a:srgbClr val="FFFFFF">
                    <a:alpha val="80000"/>
                  </a:srgbClr>
                </a:solidFill>
              </a:defRPr>
            </a:lvl1pPr>
          </a:lstStyle>
          <a:p>
            <a:fld id="{C686AF7B-0A95-42F7-9680-2B09A537FA09}" type="datetimeFigureOut">
              <a:rPr lang="en-IE" smtClean="0"/>
              <a:t>11/06/2026</a:t>
            </a:fld>
            <a:endParaRPr lang="en-IE"/>
          </a:p>
        </p:txBody>
      </p:sp>
      <p:sp>
        <p:nvSpPr>
          <p:cNvPr id="13" name="Footer Placeholder 12"/>
          <p:cNvSpPr>
            <a:spLocks noGrp="1"/>
          </p:cNvSpPr>
          <p:nvPr>
            <p:ph type="ftr" sz="quarter" idx="11"/>
          </p:nvPr>
        </p:nvSpPr>
        <p:spPr/>
        <p:txBody>
          <a:bodyPr/>
          <a:lstStyle>
            <a:lvl1pPr>
              <a:defRPr>
                <a:solidFill>
                  <a:srgbClr val="FFFFFF">
                    <a:alpha val="80000"/>
                  </a:srgbClr>
                </a:solidFill>
              </a:defRPr>
            </a:lvl1pPr>
          </a:lstStyle>
          <a:p>
            <a:endParaRPr lang="en-IE"/>
          </a:p>
        </p:txBody>
      </p:sp>
      <p:sp>
        <p:nvSpPr>
          <p:cNvPr id="14" name="Slide Number Placeholder 13"/>
          <p:cNvSpPr>
            <a:spLocks noGrp="1"/>
          </p:cNvSpPr>
          <p:nvPr>
            <p:ph type="sldNum" sz="quarter" idx="12"/>
          </p:nvPr>
        </p:nvSpPr>
        <p:spPr/>
        <p:txBody>
          <a:bodyPr/>
          <a:lstStyle>
            <a:lvl1pPr>
              <a:defRPr>
                <a:solidFill>
                  <a:srgbClr val="FFFFFF">
                    <a:alpha val="25000"/>
                  </a:srgbClr>
                </a:solidFill>
              </a:defRPr>
            </a:lvl1pPr>
          </a:lstStyle>
          <a:p>
            <a:fld id="{C5803CCE-003B-4B7A-BF0D-F941E2E9F035}" type="slidenum">
              <a:rPr lang="en-IE" smtClean="0"/>
              <a:t>‹#›</a:t>
            </a:fld>
            <a:endParaRPr lang="en-IE"/>
          </a:p>
        </p:txBody>
      </p:sp>
    </p:spTree>
    <p:extLst>
      <p:ext uri="{BB962C8B-B14F-4D97-AF65-F5344CB8AC3E}">
        <p14:creationId xmlns:p14="http://schemas.microsoft.com/office/powerpoint/2010/main" val="3783616847"/>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57224" y="499533"/>
            <a:ext cx="10772775" cy="165819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76656" y="2011680"/>
            <a:ext cx="10753725" cy="376618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85800" y="6412447"/>
            <a:ext cx="4114800" cy="228600"/>
          </a:xfrm>
          <a:prstGeom prst="rect">
            <a:avLst/>
          </a:prstGeom>
        </p:spPr>
        <p:txBody>
          <a:bodyPr vert="horz" lIns="91440" tIns="45720" rIns="91440" bIns="45720" rtlCol="0" anchor="ctr"/>
          <a:lstStyle>
            <a:lvl1pPr algn="l">
              <a:defRPr sz="950">
                <a:solidFill>
                  <a:schemeClr val="tx1">
                    <a:alpha val="80000"/>
                  </a:schemeClr>
                </a:solidFill>
              </a:defRPr>
            </a:lvl1pPr>
          </a:lstStyle>
          <a:p>
            <a:fld id="{C686AF7B-0A95-42F7-9680-2B09A537FA09}" type="datetimeFigureOut">
              <a:rPr lang="en-IE" smtClean="0"/>
              <a:t>11/06/2026</a:t>
            </a:fld>
            <a:endParaRPr lang="en-IE"/>
          </a:p>
        </p:txBody>
      </p:sp>
      <p:sp>
        <p:nvSpPr>
          <p:cNvPr id="5" name="Footer Placeholder 4"/>
          <p:cNvSpPr>
            <a:spLocks noGrp="1"/>
          </p:cNvSpPr>
          <p:nvPr>
            <p:ph type="ftr" sz="quarter" idx="3"/>
          </p:nvPr>
        </p:nvSpPr>
        <p:spPr>
          <a:xfrm>
            <a:off x="685800" y="6554697"/>
            <a:ext cx="5029200" cy="228600"/>
          </a:xfrm>
          <a:prstGeom prst="rect">
            <a:avLst/>
          </a:prstGeom>
        </p:spPr>
        <p:txBody>
          <a:bodyPr vert="horz" lIns="91440" tIns="45720" rIns="91440" bIns="45720" rtlCol="0" anchor="ctr"/>
          <a:lstStyle>
            <a:lvl1pPr algn="l">
              <a:defRPr sz="950" cap="all" baseline="0">
                <a:solidFill>
                  <a:schemeClr val="tx1">
                    <a:alpha val="80000"/>
                  </a:schemeClr>
                </a:solidFill>
              </a:defRPr>
            </a:lvl1pPr>
          </a:lstStyle>
          <a:p>
            <a:endParaRPr lang="en-IE"/>
          </a:p>
        </p:txBody>
      </p:sp>
      <p:sp>
        <p:nvSpPr>
          <p:cNvPr id="6" name="Slide Number Placeholder 5"/>
          <p:cNvSpPr>
            <a:spLocks noGrp="1"/>
          </p:cNvSpPr>
          <p:nvPr>
            <p:ph type="sldNum" sz="quarter" idx="4"/>
          </p:nvPr>
        </p:nvSpPr>
        <p:spPr>
          <a:xfrm>
            <a:off x="8763926" y="5876412"/>
            <a:ext cx="2926080" cy="1397039"/>
          </a:xfrm>
          <a:prstGeom prst="rect">
            <a:avLst/>
          </a:prstGeom>
        </p:spPr>
        <p:txBody>
          <a:bodyPr vert="horz" lIns="91440" tIns="45720" rIns="91440" bIns="45720" rtlCol="0" anchor="b"/>
          <a:lstStyle>
            <a:lvl1pPr algn="r">
              <a:defRPr sz="10300" b="0">
                <a:ln>
                  <a:noFill/>
                </a:ln>
                <a:solidFill>
                  <a:schemeClr val="accent1">
                    <a:alpha val="25000"/>
                  </a:schemeClr>
                </a:solidFill>
                <a:latin typeface="+mj-lt"/>
              </a:defRPr>
            </a:lvl1pPr>
          </a:lstStyle>
          <a:p>
            <a:fld id="{C5803CCE-003B-4B7A-BF0D-F941E2E9F035}" type="slidenum">
              <a:rPr lang="en-IE" smtClean="0"/>
              <a:t>‹#›</a:t>
            </a:fld>
            <a:endParaRPr lang="en-IE"/>
          </a:p>
        </p:txBody>
      </p:sp>
    </p:spTree>
    <p:extLst>
      <p:ext uri="{BB962C8B-B14F-4D97-AF65-F5344CB8AC3E}">
        <p14:creationId xmlns:p14="http://schemas.microsoft.com/office/powerpoint/2010/main" val="1224127248"/>
      </p:ext>
    </p:extLst>
  </p:cSld>
  <p:clrMap bg1="lt1" tx1="dk1" bg2="lt2" tx2="dk2" accent1="accent1" accent2="accent2" accent3="accent3" accent4="accent4" accent5="accent5" accent6="accent6" hlink="hlink" folHlink="folHlink"/>
  <p:sldLayoutIdLst>
    <p:sldLayoutId id="2147483821" r:id="rId1"/>
    <p:sldLayoutId id="2147483822" r:id="rId2"/>
    <p:sldLayoutId id="2147483823" r:id="rId3"/>
    <p:sldLayoutId id="2147483824" r:id="rId4"/>
    <p:sldLayoutId id="2147483825" r:id="rId5"/>
    <p:sldLayoutId id="2147483826" r:id="rId6"/>
    <p:sldLayoutId id="2147483827" r:id="rId7"/>
    <p:sldLayoutId id="2147483828" r:id="rId8"/>
    <p:sldLayoutId id="2147483829" r:id="rId9"/>
    <p:sldLayoutId id="2147483830" r:id="rId10"/>
    <p:sldLayoutId id="2147483831" r:id="rId11"/>
  </p:sldLayoutIdLst>
  <p:txStyles>
    <p:title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p:titleStyle>
    <p:body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0EB6C-30C6-3873-B245-29B411D1298F}"/>
              </a:ext>
            </a:extLst>
          </p:cNvPr>
          <p:cNvSpPr>
            <a:spLocks noGrp="1"/>
          </p:cNvSpPr>
          <p:nvPr>
            <p:ph type="ctrTitle"/>
          </p:nvPr>
        </p:nvSpPr>
        <p:spPr>
          <a:xfrm>
            <a:off x="704850" y="975361"/>
            <a:ext cx="10782300" cy="3393440"/>
          </a:xfrm>
        </p:spPr>
        <p:txBody>
          <a:bodyPr/>
          <a:lstStyle/>
          <a:p>
            <a:pPr algn="ctr"/>
            <a:r>
              <a:rPr lang="en-GB" sz="7200" b="1"/>
              <a:t>Week 3: </a:t>
            </a:r>
            <a:br>
              <a:rPr lang="en-GB" sz="7200" b="1" dirty="0"/>
            </a:br>
            <a:r>
              <a:rPr lang="en-GB" sz="7200" b="1" dirty="0"/>
              <a:t>What </a:t>
            </a:r>
            <a:r>
              <a:rPr lang="en-GB" sz="7200" b="1"/>
              <a:t>is Prompting?</a:t>
            </a:r>
            <a:endParaRPr lang="en-IE" sz="7200" b="1" dirty="0"/>
          </a:p>
        </p:txBody>
      </p:sp>
    </p:spTree>
    <p:extLst>
      <p:ext uri="{BB962C8B-B14F-4D97-AF65-F5344CB8AC3E}">
        <p14:creationId xmlns:p14="http://schemas.microsoft.com/office/powerpoint/2010/main" val="10825484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A638DD-AA1D-522C-41CC-F6ADD102A9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DCBDE5-4671-A0E5-10E8-E880ED497876}"/>
              </a:ext>
            </a:extLst>
          </p:cNvPr>
          <p:cNvSpPr>
            <a:spLocks noGrp="1"/>
          </p:cNvSpPr>
          <p:nvPr>
            <p:ph type="ctrTitle"/>
          </p:nvPr>
        </p:nvSpPr>
        <p:spPr>
          <a:xfrm>
            <a:off x="704850" y="975361"/>
            <a:ext cx="10782300" cy="2810255"/>
          </a:xfrm>
        </p:spPr>
        <p:txBody>
          <a:bodyPr/>
          <a:lstStyle/>
          <a:p>
            <a:pPr algn="ctr"/>
            <a:r>
              <a:rPr lang="en-GB" sz="7200" b="1" dirty="0"/>
              <a:t>Context and Roles</a:t>
            </a:r>
            <a:endParaRPr lang="en-IE" sz="7200" b="1" dirty="0"/>
          </a:p>
        </p:txBody>
      </p:sp>
    </p:spTree>
    <p:extLst>
      <p:ext uri="{BB962C8B-B14F-4D97-AF65-F5344CB8AC3E}">
        <p14:creationId xmlns:p14="http://schemas.microsoft.com/office/powerpoint/2010/main" val="5801452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E1"/>
        </a:solidFill>
        <a:effectLst/>
      </p:bgPr>
    </p:bg>
    <p:spTree>
      <p:nvGrpSpPr>
        <p:cNvPr id="1" name="">
          <a:extLst>
            <a:ext uri="{FF2B5EF4-FFF2-40B4-BE49-F238E27FC236}">
              <a16:creationId xmlns:a16="http://schemas.microsoft.com/office/drawing/2014/main" id="{02AB9F19-6F05-52AD-4855-C628CB40E44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9AE63B8-5706-534E-7000-6CB3689078F6}"/>
              </a:ext>
            </a:extLst>
          </p:cNvPr>
          <p:cNvSpPr>
            <a:spLocks noGrp="1"/>
          </p:cNvSpPr>
          <p:nvPr>
            <p:ph type="title"/>
          </p:nvPr>
        </p:nvSpPr>
        <p:spPr/>
        <p:txBody>
          <a:bodyPr/>
          <a:lstStyle/>
          <a:p>
            <a:r>
              <a:rPr lang="en-GB" b="1" dirty="0"/>
              <a:t>Context and Roles</a:t>
            </a:r>
            <a:endParaRPr lang="en-IE" b="1" dirty="0"/>
          </a:p>
        </p:txBody>
      </p:sp>
      <p:sp>
        <p:nvSpPr>
          <p:cNvPr id="3" name="Content Placeholder 2">
            <a:extLst>
              <a:ext uri="{FF2B5EF4-FFF2-40B4-BE49-F238E27FC236}">
                <a16:creationId xmlns:a16="http://schemas.microsoft.com/office/drawing/2014/main" id="{AD3913E4-7FC6-6870-6777-A18390BAB3E8}"/>
              </a:ext>
            </a:extLst>
          </p:cNvPr>
          <p:cNvSpPr>
            <a:spLocks noGrp="1"/>
          </p:cNvSpPr>
          <p:nvPr>
            <p:ph idx="1"/>
          </p:nvPr>
        </p:nvSpPr>
        <p:spPr/>
        <p:txBody>
          <a:bodyPr>
            <a:normAutofit/>
          </a:bodyPr>
          <a:lstStyle/>
          <a:p>
            <a:r>
              <a:rPr lang="en-IE" sz="4000" b="1" u="sng" dirty="0"/>
              <a:t>The Importance of Context</a:t>
            </a:r>
          </a:p>
          <a:p>
            <a:pPr marL="0" indent="0">
              <a:buNone/>
            </a:pPr>
            <a:r>
              <a:rPr lang="en-IE" sz="4000" b="1" dirty="0"/>
              <a:t>Context gives the AI information about the task. </a:t>
            </a:r>
          </a:p>
          <a:p>
            <a:pPr marL="0" indent="0">
              <a:buNone/>
            </a:pPr>
            <a:r>
              <a:rPr lang="en-IE" sz="4000" b="1" dirty="0"/>
              <a:t>The more relevant information we provide, the more useful the response is likely to be. </a:t>
            </a:r>
          </a:p>
          <a:p>
            <a:pPr marL="0" indent="0">
              <a:buNone/>
            </a:pPr>
            <a:r>
              <a:rPr lang="en-IE" sz="4000" b="1" dirty="0"/>
              <a:t>Without context, AI may make assumptions that do not match what we need.</a:t>
            </a:r>
          </a:p>
        </p:txBody>
      </p:sp>
    </p:spTree>
    <p:extLst>
      <p:ext uri="{BB962C8B-B14F-4D97-AF65-F5344CB8AC3E}">
        <p14:creationId xmlns:p14="http://schemas.microsoft.com/office/powerpoint/2010/main" val="664626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E1"/>
        </a:solidFill>
        <a:effectLst/>
      </p:bgPr>
    </p:bg>
    <p:spTree>
      <p:nvGrpSpPr>
        <p:cNvPr id="1" name="">
          <a:extLst>
            <a:ext uri="{FF2B5EF4-FFF2-40B4-BE49-F238E27FC236}">
              <a16:creationId xmlns:a16="http://schemas.microsoft.com/office/drawing/2014/main" id="{55DFDECA-60B5-FF8C-73B7-6F8BF21F95E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7F8C3A-9CDE-C09B-6AB9-841116AE123C}"/>
              </a:ext>
            </a:extLst>
          </p:cNvPr>
          <p:cNvSpPr>
            <a:spLocks noGrp="1"/>
          </p:cNvSpPr>
          <p:nvPr>
            <p:ph type="title"/>
          </p:nvPr>
        </p:nvSpPr>
        <p:spPr/>
        <p:txBody>
          <a:bodyPr/>
          <a:lstStyle/>
          <a:p>
            <a:r>
              <a:rPr lang="en-GB" b="1" dirty="0"/>
              <a:t>Context and Roles</a:t>
            </a:r>
            <a:endParaRPr lang="en-IE" b="1" dirty="0"/>
          </a:p>
        </p:txBody>
      </p:sp>
      <p:sp>
        <p:nvSpPr>
          <p:cNvPr id="3" name="Content Placeholder 2">
            <a:extLst>
              <a:ext uri="{FF2B5EF4-FFF2-40B4-BE49-F238E27FC236}">
                <a16:creationId xmlns:a16="http://schemas.microsoft.com/office/drawing/2014/main" id="{24F5CA23-116A-F0C9-729F-6CBBCC432123}"/>
              </a:ext>
            </a:extLst>
          </p:cNvPr>
          <p:cNvSpPr>
            <a:spLocks noGrp="1"/>
          </p:cNvSpPr>
          <p:nvPr>
            <p:ph idx="1"/>
          </p:nvPr>
        </p:nvSpPr>
        <p:spPr/>
        <p:txBody>
          <a:bodyPr>
            <a:normAutofit lnSpcReduction="10000"/>
          </a:bodyPr>
          <a:lstStyle/>
          <a:p>
            <a:r>
              <a:rPr lang="en-IE" sz="4000" b="1" u="sng" dirty="0"/>
              <a:t>The Importance of Context</a:t>
            </a:r>
          </a:p>
          <a:p>
            <a:endParaRPr lang="en-IE" sz="4000" b="1" u="sng" dirty="0"/>
          </a:p>
          <a:p>
            <a:r>
              <a:rPr lang="en-IE" sz="4000" b="1" dirty="0"/>
              <a:t>Without Context: </a:t>
            </a:r>
            <a:r>
              <a:rPr lang="en-IE" sz="3600" b="1" dirty="0">
                <a:latin typeface="Courier New" panose="02070309020205020404" pitchFamily="49" charset="0"/>
                <a:cs typeface="Courier New" panose="02070309020205020404" pitchFamily="49" charset="0"/>
              </a:rPr>
              <a:t>Write an email</a:t>
            </a:r>
            <a:r>
              <a:rPr lang="en-IE" sz="4000" b="1" dirty="0"/>
              <a:t>.</a:t>
            </a:r>
          </a:p>
          <a:p>
            <a:r>
              <a:rPr lang="en-IE" sz="4000" b="1" dirty="0"/>
              <a:t>With Context: </a:t>
            </a:r>
            <a:r>
              <a:rPr lang="en-IE" sz="3600" b="1" dirty="0">
                <a:latin typeface="Courier New" panose="02070309020205020404" pitchFamily="49" charset="0"/>
                <a:cs typeface="Courier New" panose="02070309020205020404" pitchFamily="49" charset="0"/>
              </a:rPr>
              <a:t>Write a professional email to a lecturer requesting a one-week extension for an assignment because of illness.</a:t>
            </a:r>
          </a:p>
        </p:txBody>
      </p:sp>
    </p:spTree>
    <p:extLst>
      <p:ext uri="{BB962C8B-B14F-4D97-AF65-F5344CB8AC3E}">
        <p14:creationId xmlns:p14="http://schemas.microsoft.com/office/powerpoint/2010/main" val="9989495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E1"/>
        </a:solidFill>
        <a:effectLst/>
      </p:bgPr>
    </p:bg>
    <p:spTree>
      <p:nvGrpSpPr>
        <p:cNvPr id="1" name="">
          <a:extLst>
            <a:ext uri="{FF2B5EF4-FFF2-40B4-BE49-F238E27FC236}">
              <a16:creationId xmlns:a16="http://schemas.microsoft.com/office/drawing/2014/main" id="{1D747910-73ED-D06A-E5D7-26780E7E5D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A7B042E-3FF9-5CBE-B118-631C7CA74C6B}"/>
              </a:ext>
            </a:extLst>
          </p:cNvPr>
          <p:cNvSpPr>
            <a:spLocks noGrp="1"/>
          </p:cNvSpPr>
          <p:nvPr>
            <p:ph type="title"/>
          </p:nvPr>
        </p:nvSpPr>
        <p:spPr/>
        <p:txBody>
          <a:bodyPr>
            <a:normAutofit/>
          </a:bodyPr>
          <a:lstStyle/>
          <a:p>
            <a:r>
              <a:rPr lang="en-GB" b="1" dirty="0"/>
              <a:t>Context and Roles</a:t>
            </a:r>
            <a:endParaRPr lang="en-IE" sz="6600" b="1" dirty="0"/>
          </a:p>
        </p:txBody>
      </p:sp>
      <p:sp>
        <p:nvSpPr>
          <p:cNvPr id="3" name="Content Placeholder 2">
            <a:extLst>
              <a:ext uri="{FF2B5EF4-FFF2-40B4-BE49-F238E27FC236}">
                <a16:creationId xmlns:a16="http://schemas.microsoft.com/office/drawing/2014/main" id="{0527FC2A-1A85-AC69-EAA1-8A7923865DDD}"/>
              </a:ext>
            </a:extLst>
          </p:cNvPr>
          <p:cNvSpPr>
            <a:spLocks noGrp="1"/>
          </p:cNvSpPr>
          <p:nvPr>
            <p:ph idx="1"/>
          </p:nvPr>
        </p:nvSpPr>
        <p:spPr/>
        <p:txBody>
          <a:bodyPr>
            <a:normAutofit/>
          </a:bodyPr>
          <a:lstStyle/>
          <a:p>
            <a:r>
              <a:rPr lang="en-US" sz="3600" b="1" u="sng" dirty="0"/>
              <a:t>Bad Prompts lack Context</a:t>
            </a:r>
            <a:endParaRPr lang="en-US" sz="3200" b="1" u="sng" dirty="0">
              <a:latin typeface="Courier New" panose="02070309020205020404" pitchFamily="49" charset="0"/>
              <a:cs typeface="Courier New" panose="02070309020205020404" pitchFamily="49" charset="0"/>
            </a:endParaRPr>
          </a:p>
          <a:p>
            <a:pPr lvl="1"/>
            <a:endParaRPr lang="en-US" sz="3200" b="1" dirty="0">
              <a:latin typeface="Courier New" panose="02070309020205020404" pitchFamily="49" charset="0"/>
              <a:cs typeface="Courier New" panose="02070309020205020404" pitchFamily="49" charset="0"/>
            </a:endParaRPr>
          </a:p>
          <a:p>
            <a:pPr lvl="1"/>
            <a:r>
              <a:rPr lang="pt-BR" sz="3200" b="1" dirty="0">
                <a:latin typeface="Courier New" panose="02070309020205020404" pitchFamily="49" charset="0"/>
                <a:cs typeface="Courier New" panose="02070309020205020404" pitchFamily="49" charset="0"/>
              </a:rPr>
              <a:t>Generate a recipe for pasta.</a:t>
            </a:r>
          </a:p>
        </p:txBody>
      </p:sp>
    </p:spTree>
    <p:extLst>
      <p:ext uri="{BB962C8B-B14F-4D97-AF65-F5344CB8AC3E}">
        <p14:creationId xmlns:p14="http://schemas.microsoft.com/office/powerpoint/2010/main" val="17530840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E1"/>
        </a:solidFill>
        <a:effectLst/>
      </p:bgPr>
    </p:bg>
    <p:spTree>
      <p:nvGrpSpPr>
        <p:cNvPr id="1" name="">
          <a:extLst>
            <a:ext uri="{FF2B5EF4-FFF2-40B4-BE49-F238E27FC236}">
              <a16:creationId xmlns:a16="http://schemas.microsoft.com/office/drawing/2014/main" id="{6DDD1F1D-B65E-5D9B-12D8-76F2A1565FE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7B8DFC6-062E-E725-8331-A094BA45D628}"/>
              </a:ext>
            </a:extLst>
          </p:cNvPr>
          <p:cNvSpPr>
            <a:spLocks noGrp="1"/>
          </p:cNvSpPr>
          <p:nvPr>
            <p:ph type="title"/>
          </p:nvPr>
        </p:nvSpPr>
        <p:spPr/>
        <p:txBody>
          <a:bodyPr>
            <a:normAutofit/>
          </a:bodyPr>
          <a:lstStyle/>
          <a:p>
            <a:r>
              <a:rPr lang="en-GB" b="1" dirty="0"/>
              <a:t>Context and Roles</a:t>
            </a:r>
            <a:endParaRPr lang="en-IE" sz="6600" dirty="0"/>
          </a:p>
        </p:txBody>
      </p:sp>
      <p:sp>
        <p:nvSpPr>
          <p:cNvPr id="3" name="Content Placeholder 2">
            <a:extLst>
              <a:ext uri="{FF2B5EF4-FFF2-40B4-BE49-F238E27FC236}">
                <a16:creationId xmlns:a16="http://schemas.microsoft.com/office/drawing/2014/main" id="{E6F667E4-A014-6C25-7109-4ED136F4FC74}"/>
              </a:ext>
            </a:extLst>
          </p:cNvPr>
          <p:cNvSpPr>
            <a:spLocks noGrp="1"/>
          </p:cNvSpPr>
          <p:nvPr>
            <p:ph idx="1"/>
          </p:nvPr>
        </p:nvSpPr>
        <p:spPr/>
        <p:txBody>
          <a:bodyPr>
            <a:normAutofit/>
          </a:bodyPr>
          <a:lstStyle/>
          <a:p>
            <a:r>
              <a:rPr lang="en-US" sz="3600" b="1" u="sng" dirty="0"/>
              <a:t>Good Prompts provide Context</a:t>
            </a:r>
            <a:endParaRPr lang="en-US" sz="3200" b="1" u="sng" dirty="0">
              <a:latin typeface="Courier New" panose="02070309020205020404" pitchFamily="49" charset="0"/>
              <a:cs typeface="Courier New" panose="02070309020205020404" pitchFamily="49" charset="0"/>
            </a:endParaRPr>
          </a:p>
          <a:p>
            <a:pPr lvl="1"/>
            <a:endParaRPr lang="en-GB" sz="3200" b="1" dirty="0">
              <a:latin typeface="Courier New" panose="02070309020205020404" pitchFamily="49" charset="0"/>
              <a:cs typeface="Courier New" panose="02070309020205020404" pitchFamily="49" charset="0"/>
            </a:endParaRPr>
          </a:p>
          <a:p>
            <a:pPr lvl="1"/>
            <a:r>
              <a:rPr lang="en-GB" sz="3200" b="1" dirty="0">
                <a:latin typeface="Courier New" panose="02070309020205020404" pitchFamily="49" charset="0"/>
                <a:cs typeface="Courier New" panose="02070309020205020404" pitchFamily="49" charset="0"/>
              </a:rPr>
              <a:t>Generate a vegetarian pasta recipe that serves 2 people, can be cooked in under 30 minutes, and does not use any dairy products. Include a list of ingredients and step-by-step instructions.</a:t>
            </a:r>
            <a:endParaRPr lang="en-US" sz="3000" b="1" dirty="0"/>
          </a:p>
        </p:txBody>
      </p:sp>
    </p:spTree>
    <p:extLst>
      <p:ext uri="{BB962C8B-B14F-4D97-AF65-F5344CB8AC3E}">
        <p14:creationId xmlns:p14="http://schemas.microsoft.com/office/powerpoint/2010/main" val="34812550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E1"/>
        </a:solidFill>
        <a:effectLst/>
      </p:bgPr>
    </p:bg>
    <p:spTree>
      <p:nvGrpSpPr>
        <p:cNvPr id="1" name="">
          <a:extLst>
            <a:ext uri="{FF2B5EF4-FFF2-40B4-BE49-F238E27FC236}">
              <a16:creationId xmlns:a16="http://schemas.microsoft.com/office/drawing/2014/main" id="{8C3242DA-1CAA-D881-F489-379585301C9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FEF5686-6C3E-4626-8A30-66974F0E52A0}"/>
              </a:ext>
            </a:extLst>
          </p:cNvPr>
          <p:cNvSpPr>
            <a:spLocks noGrp="1"/>
          </p:cNvSpPr>
          <p:nvPr>
            <p:ph type="title"/>
          </p:nvPr>
        </p:nvSpPr>
        <p:spPr/>
        <p:txBody>
          <a:bodyPr/>
          <a:lstStyle/>
          <a:p>
            <a:r>
              <a:rPr lang="en-GB" b="1" dirty="0"/>
              <a:t>Context and Roles</a:t>
            </a:r>
            <a:endParaRPr lang="en-IE" b="1" dirty="0"/>
          </a:p>
        </p:txBody>
      </p:sp>
      <p:sp>
        <p:nvSpPr>
          <p:cNvPr id="3" name="Content Placeholder 2">
            <a:extLst>
              <a:ext uri="{FF2B5EF4-FFF2-40B4-BE49-F238E27FC236}">
                <a16:creationId xmlns:a16="http://schemas.microsoft.com/office/drawing/2014/main" id="{B103BDFE-EA23-59BB-0312-CD705DF3A1E9}"/>
              </a:ext>
            </a:extLst>
          </p:cNvPr>
          <p:cNvSpPr>
            <a:spLocks noGrp="1"/>
          </p:cNvSpPr>
          <p:nvPr>
            <p:ph idx="1"/>
          </p:nvPr>
        </p:nvSpPr>
        <p:spPr/>
        <p:txBody>
          <a:bodyPr>
            <a:normAutofit/>
          </a:bodyPr>
          <a:lstStyle/>
          <a:p>
            <a:r>
              <a:rPr lang="en-IE" sz="4000" b="1" u="sng" dirty="0"/>
              <a:t>The Importance of Roles</a:t>
            </a:r>
          </a:p>
          <a:p>
            <a:pPr marL="0" indent="0">
              <a:buNone/>
            </a:pPr>
            <a:r>
              <a:rPr lang="en-IE" sz="4000" b="1" dirty="0"/>
              <a:t>We can ask the GenAI to act as a specific expert or main persona, and we can also tell it who the intended audience is. This helps the AI tailor its response to the appropriate level of knowledge, style, and tone.</a:t>
            </a:r>
          </a:p>
        </p:txBody>
      </p:sp>
    </p:spTree>
    <p:extLst>
      <p:ext uri="{BB962C8B-B14F-4D97-AF65-F5344CB8AC3E}">
        <p14:creationId xmlns:p14="http://schemas.microsoft.com/office/powerpoint/2010/main" val="25203715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E1"/>
        </a:solidFill>
        <a:effectLst/>
      </p:bgPr>
    </p:bg>
    <p:spTree>
      <p:nvGrpSpPr>
        <p:cNvPr id="1" name="">
          <a:extLst>
            <a:ext uri="{FF2B5EF4-FFF2-40B4-BE49-F238E27FC236}">
              <a16:creationId xmlns:a16="http://schemas.microsoft.com/office/drawing/2014/main" id="{499D1998-0BDA-B17E-28D1-3CE7A4E8A8D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A31DEDC-BE66-E77C-3DDD-1367E6BDD37E}"/>
              </a:ext>
            </a:extLst>
          </p:cNvPr>
          <p:cNvSpPr>
            <a:spLocks noGrp="1"/>
          </p:cNvSpPr>
          <p:nvPr>
            <p:ph type="title"/>
          </p:nvPr>
        </p:nvSpPr>
        <p:spPr/>
        <p:txBody>
          <a:bodyPr/>
          <a:lstStyle/>
          <a:p>
            <a:r>
              <a:rPr lang="en-GB" b="1" dirty="0"/>
              <a:t>Context and Roles</a:t>
            </a:r>
            <a:endParaRPr lang="en-IE" b="1" dirty="0"/>
          </a:p>
        </p:txBody>
      </p:sp>
      <p:sp>
        <p:nvSpPr>
          <p:cNvPr id="3" name="Content Placeholder 2">
            <a:extLst>
              <a:ext uri="{FF2B5EF4-FFF2-40B4-BE49-F238E27FC236}">
                <a16:creationId xmlns:a16="http://schemas.microsoft.com/office/drawing/2014/main" id="{418CBDAD-7DB8-2E8E-D151-6D18490F6677}"/>
              </a:ext>
            </a:extLst>
          </p:cNvPr>
          <p:cNvSpPr>
            <a:spLocks noGrp="1"/>
          </p:cNvSpPr>
          <p:nvPr>
            <p:ph idx="1"/>
          </p:nvPr>
        </p:nvSpPr>
        <p:spPr/>
        <p:txBody>
          <a:bodyPr>
            <a:normAutofit/>
          </a:bodyPr>
          <a:lstStyle/>
          <a:p>
            <a:r>
              <a:rPr lang="en-IE" sz="4000" b="1" u="sng" dirty="0"/>
              <a:t>The Importance of Roles</a:t>
            </a:r>
          </a:p>
          <a:p>
            <a:pPr marL="0" indent="0">
              <a:buNone/>
            </a:pPr>
            <a:r>
              <a:rPr lang="en-GB" sz="4000" b="1" dirty="0"/>
              <a:t>This helps generate more accurate and more context-aware responses. By assigning roles, we guide the GenAI's thought process and ensure it presents responses to the expected expertise level.</a:t>
            </a:r>
            <a:endParaRPr lang="en-IE" sz="4000" b="1" dirty="0"/>
          </a:p>
        </p:txBody>
      </p:sp>
    </p:spTree>
    <p:extLst>
      <p:ext uri="{BB962C8B-B14F-4D97-AF65-F5344CB8AC3E}">
        <p14:creationId xmlns:p14="http://schemas.microsoft.com/office/powerpoint/2010/main" val="37949975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E1"/>
        </a:solidFill>
        <a:effectLst/>
      </p:bgPr>
    </p:bg>
    <p:spTree>
      <p:nvGrpSpPr>
        <p:cNvPr id="1" name="">
          <a:extLst>
            <a:ext uri="{FF2B5EF4-FFF2-40B4-BE49-F238E27FC236}">
              <a16:creationId xmlns:a16="http://schemas.microsoft.com/office/drawing/2014/main" id="{A579924C-E5BB-1CDF-4B32-FFCF6BA96D6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10DE0AE-066D-54E0-0599-0CAC8C4C4436}"/>
              </a:ext>
            </a:extLst>
          </p:cNvPr>
          <p:cNvSpPr>
            <a:spLocks noGrp="1"/>
          </p:cNvSpPr>
          <p:nvPr>
            <p:ph type="title"/>
          </p:nvPr>
        </p:nvSpPr>
        <p:spPr/>
        <p:txBody>
          <a:bodyPr/>
          <a:lstStyle/>
          <a:p>
            <a:r>
              <a:rPr lang="en-GB" b="1" dirty="0"/>
              <a:t>Context and Roles</a:t>
            </a:r>
            <a:endParaRPr lang="en-IE" b="1" dirty="0"/>
          </a:p>
        </p:txBody>
      </p:sp>
      <p:sp>
        <p:nvSpPr>
          <p:cNvPr id="3" name="Content Placeholder 2">
            <a:extLst>
              <a:ext uri="{FF2B5EF4-FFF2-40B4-BE49-F238E27FC236}">
                <a16:creationId xmlns:a16="http://schemas.microsoft.com/office/drawing/2014/main" id="{3F76D56E-9486-A449-52CA-6AED92BE7E83}"/>
              </a:ext>
            </a:extLst>
          </p:cNvPr>
          <p:cNvSpPr>
            <a:spLocks noGrp="1"/>
          </p:cNvSpPr>
          <p:nvPr>
            <p:ph idx="1"/>
          </p:nvPr>
        </p:nvSpPr>
        <p:spPr/>
        <p:txBody>
          <a:bodyPr>
            <a:normAutofit/>
          </a:bodyPr>
          <a:lstStyle/>
          <a:p>
            <a:r>
              <a:rPr lang="en-IE" sz="4000" b="1" u="sng" dirty="0"/>
              <a:t>The Importance of Roles</a:t>
            </a:r>
          </a:p>
          <a:p>
            <a:endParaRPr lang="en-IE" sz="4000" b="1" u="sng" dirty="0"/>
          </a:p>
          <a:p>
            <a:r>
              <a:rPr lang="en-IE" sz="4000" b="1" dirty="0"/>
              <a:t>Without Roles: </a:t>
            </a:r>
            <a:r>
              <a:rPr lang="en-IE" sz="3600" b="1" dirty="0">
                <a:latin typeface="Courier New" panose="02070309020205020404" pitchFamily="49" charset="0"/>
                <a:cs typeface="Courier New" panose="02070309020205020404" pitchFamily="49" charset="0"/>
              </a:rPr>
              <a:t>Explain gravity</a:t>
            </a:r>
            <a:r>
              <a:rPr lang="en-IE" sz="4000" b="1" dirty="0"/>
              <a:t>.</a:t>
            </a:r>
          </a:p>
          <a:p>
            <a:r>
              <a:rPr lang="en-IE" sz="4000" b="1" dirty="0"/>
              <a:t>With Roles: </a:t>
            </a:r>
            <a:r>
              <a:rPr lang="en-GB" sz="3600" b="1" dirty="0">
                <a:latin typeface="Courier New" panose="02070309020205020404" pitchFamily="49" charset="0"/>
                <a:cs typeface="Courier New" panose="02070309020205020404" pitchFamily="49" charset="0"/>
              </a:rPr>
              <a:t>Act as a secondary school science teacher and explain gravity.</a:t>
            </a:r>
            <a:endParaRPr lang="en-IE" sz="3600" b="1" dirty="0">
              <a:latin typeface="Courier New" panose="02070309020205020404" pitchFamily="49" charset="0"/>
              <a:cs typeface="Courier New" panose="02070309020205020404" pitchFamily="49" charset="0"/>
            </a:endParaRPr>
          </a:p>
        </p:txBody>
      </p:sp>
    </p:spTree>
    <p:extLst>
      <p:ext uri="{BB962C8B-B14F-4D97-AF65-F5344CB8AC3E}">
        <p14:creationId xmlns:p14="http://schemas.microsoft.com/office/powerpoint/2010/main" val="20942516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E1"/>
        </a:solidFill>
        <a:effectLst/>
      </p:bgPr>
    </p:bg>
    <p:spTree>
      <p:nvGrpSpPr>
        <p:cNvPr id="1" name="">
          <a:extLst>
            <a:ext uri="{FF2B5EF4-FFF2-40B4-BE49-F238E27FC236}">
              <a16:creationId xmlns:a16="http://schemas.microsoft.com/office/drawing/2014/main" id="{6E7F1264-E1B5-7719-1FC4-6B164764944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22B3C64-8FC6-1528-B193-321E9F32E730}"/>
              </a:ext>
            </a:extLst>
          </p:cNvPr>
          <p:cNvSpPr>
            <a:spLocks noGrp="1"/>
          </p:cNvSpPr>
          <p:nvPr>
            <p:ph type="title"/>
          </p:nvPr>
        </p:nvSpPr>
        <p:spPr/>
        <p:txBody>
          <a:bodyPr>
            <a:normAutofit/>
          </a:bodyPr>
          <a:lstStyle/>
          <a:p>
            <a:r>
              <a:rPr lang="en-GB" b="1" dirty="0"/>
              <a:t>Context and Roles</a:t>
            </a:r>
            <a:endParaRPr lang="en-IE" sz="6600" dirty="0"/>
          </a:p>
        </p:txBody>
      </p:sp>
      <p:sp>
        <p:nvSpPr>
          <p:cNvPr id="3" name="Content Placeholder 2">
            <a:extLst>
              <a:ext uri="{FF2B5EF4-FFF2-40B4-BE49-F238E27FC236}">
                <a16:creationId xmlns:a16="http://schemas.microsoft.com/office/drawing/2014/main" id="{B9950D40-FD73-7EFF-9205-95BF08CDA9BD}"/>
              </a:ext>
            </a:extLst>
          </p:cNvPr>
          <p:cNvSpPr>
            <a:spLocks noGrp="1"/>
          </p:cNvSpPr>
          <p:nvPr>
            <p:ph idx="1"/>
          </p:nvPr>
        </p:nvSpPr>
        <p:spPr/>
        <p:txBody>
          <a:bodyPr>
            <a:normAutofit/>
          </a:bodyPr>
          <a:lstStyle/>
          <a:p>
            <a:r>
              <a:rPr lang="en-US" sz="3600" b="1" u="sng" dirty="0"/>
              <a:t>Bad prompts have no role</a:t>
            </a:r>
          </a:p>
          <a:p>
            <a:endParaRPr lang="en-US" sz="3600" b="1" dirty="0"/>
          </a:p>
          <a:p>
            <a:pPr lvl="1"/>
            <a:r>
              <a:rPr lang="en-GB" sz="3200" b="1" dirty="0">
                <a:latin typeface="Courier New" panose="02070309020205020404" pitchFamily="49" charset="0"/>
                <a:cs typeface="Courier New" panose="02070309020205020404" pitchFamily="49" charset="0"/>
              </a:rPr>
              <a:t>What are some business tips?</a:t>
            </a:r>
          </a:p>
        </p:txBody>
      </p:sp>
    </p:spTree>
    <p:extLst>
      <p:ext uri="{BB962C8B-B14F-4D97-AF65-F5344CB8AC3E}">
        <p14:creationId xmlns:p14="http://schemas.microsoft.com/office/powerpoint/2010/main" val="13587350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FE1"/>
        </a:solidFill>
        <a:effectLst/>
      </p:bgPr>
    </p:bg>
    <p:spTree>
      <p:nvGrpSpPr>
        <p:cNvPr id="1" name="">
          <a:extLst>
            <a:ext uri="{FF2B5EF4-FFF2-40B4-BE49-F238E27FC236}">
              <a16:creationId xmlns:a16="http://schemas.microsoft.com/office/drawing/2014/main" id="{38730584-DA09-340C-6C0D-76F5819DA51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570B273-C217-EA88-8A01-615DF2E24DE8}"/>
              </a:ext>
            </a:extLst>
          </p:cNvPr>
          <p:cNvSpPr>
            <a:spLocks noGrp="1"/>
          </p:cNvSpPr>
          <p:nvPr>
            <p:ph type="title"/>
          </p:nvPr>
        </p:nvSpPr>
        <p:spPr/>
        <p:txBody>
          <a:bodyPr>
            <a:normAutofit/>
          </a:bodyPr>
          <a:lstStyle/>
          <a:p>
            <a:r>
              <a:rPr lang="en-GB" b="1" dirty="0"/>
              <a:t>Context and Roles</a:t>
            </a:r>
            <a:endParaRPr lang="en-IE" sz="6600" dirty="0"/>
          </a:p>
        </p:txBody>
      </p:sp>
      <p:sp>
        <p:nvSpPr>
          <p:cNvPr id="3" name="Content Placeholder 2">
            <a:extLst>
              <a:ext uri="{FF2B5EF4-FFF2-40B4-BE49-F238E27FC236}">
                <a16:creationId xmlns:a16="http://schemas.microsoft.com/office/drawing/2014/main" id="{438A4585-D84C-24A0-F91F-68A24633A08C}"/>
              </a:ext>
            </a:extLst>
          </p:cNvPr>
          <p:cNvSpPr>
            <a:spLocks noGrp="1"/>
          </p:cNvSpPr>
          <p:nvPr>
            <p:ph idx="1"/>
          </p:nvPr>
        </p:nvSpPr>
        <p:spPr/>
        <p:txBody>
          <a:bodyPr>
            <a:normAutofit/>
          </a:bodyPr>
          <a:lstStyle/>
          <a:p>
            <a:r>
              <a:rPr lang="en-US" sz="3600" b="1" u="sng" dirty="0"/>
              <a:t>Good prompts have roles defined</a:t>
            </a:r>
            <a:endParaRPr lang="en-US" sz="3600" b="1" dirty="0"/>
          </a:p>
          <a:p>
            <a:endParaRPr lang="en-US" sz="3600" b="1" dirty="0"/>
          </a:p>
          <a:p>
            <a:pPr lvl="1"/>
            <a:r>
              <a:rPr lang="en-GB" sz="3200" b="1" dirty="0">
                <a:latin typeface="Courier New" panose="02070309020205020404" pitchFamily="49" charset="0"/>
                <a:cs typeface="Courier New" panose="02070309020205020404" pitchFamily="49" charset="0"/>
              </a:rPr>
              <a:t>You are a seasoned startup advisor with 15 years of experience in the software business. What are the top five tips you'd give a first-time founder launching a business-to-business software product?</a:t>
            </a:r>
            <a:endParaRPr lang="en-US" sz="3600" b="1" dirty="0"/>
          </a:p>
        </p:txBody>
      </p:sp>
    </p:spTree>
    <p:extLst>
      <p:ext uri="{BB962C8B-B14F-4D97-AF65-F5344CB8AC3E}">
        <p14:creationId xmlns:p14="http://schemas.microsoft.com/office/powerpoint/2010/main" val="31116474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E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7170A3-D3A7-6A6F-ABF0-F8AF71256E0F}"/>
              </a:ext>
            </a:extLst>
          </p:cNvPr>
          <p:cNvSpPr>
            <a:spLocks noGrp="1"/>
          </p:cNvSpPr>
          <p:nvPr>
            <p:ph type="title"/>
          </p:nvPr>
        </p:nvSpPr>
        <p:spPr/>
        <p:txBody>
          <a:bodyPr/>
          <a:lstStyle/>
          <a:p>
            <a:r>
              <a:rPr lang="en-GB" b="1" dirty="0"/>
              <a:t>Contents</a:t>
            </a:r>
            <a:endParaRPr lang="en-IE" b="1" dirty="0"/>
          </a:p>
        </p:txBody>
      </p:sp>
      <p:sp>
        <p:nvSpPr>
          <p:cNvPr id="3" name="Content Placeholder 2">
            <a:extLst>
              <a:ext uri="{FF2B5EF4-FFF2-40B4-BE49-F238E27FC236}">
                <a16:creationId xmlns:a16="http://schemas.microsoft.com/office/drawing/2014/main" id="{204C335F-5E13-539E-5959-995713643F27}"/>
              </a:ext>
            </a:extLst>
          </p:cNvPr>
          <p:cNvSpPr>
            <a:spLocks noGrp="1"/>
          </p:cNvSpPr>
          <p:nvPr>
            <p:ph idx="1"/>
          </p:nvPr>
        </p:nvSpPr>
        <p:spPr/>
        <p:txBody>
          <a:bodyPr>
            <a:normAutofit/>
          </a:bodyPr>
          <a:lstStyle/>
          <a:p>
            <a:pPr marL="742950" indent="-742950">
              <a:buFont typeface="+mj-lt"/>
              <a:buAutoNum type="arabicPeriod"/>
            </a:pPr>
            <a:r>
              <a:rPr lang="en-GB" sz="4000" b="1" dirty="0"/>
              <a:t>What is Prompting?</a:t>
            </a:r>
          </a:p>
          <a:p>
            <a:pPr marL="742950" indent="-742950">
              <a:buFont typeface="+mj-lt"/>
              <a:buAutoNum type="arabicPeriod"/>
            </a:pPr>
            <a:r>
              <a:rPr lang="en-GB" sz="4000" b="1" dirty="0"/>
              <a:t>Context and Roles</a:t>
            </a:r>
          </a:p>
          <a:p>
            <a:pPr marL="742950" indent="-742950">
              <a:buFont typeface="+mj-lt"/>
              <a:buAutoNum type="arabicPeriod"/>
            </a:pPr>
            <a:r>
              <a:rPr lang="en-GB" sz="4000" b="1" dirty="0"/>
              <a:t>Prompts and Outputs</a:t>
            </a:r>
          </a:p>
          <a:p>
            <a:pPr marL="742950" indent="-742950">
              <a:buFont typeface="+mj-lt"/>
              <a:buAutoNum type="arabicPeriod"/>
            </a:pPr>
            <a:r>
              <a:rPr lang="en-GB" sz="4000" b="1" dirty="0"/>
              <a:t>ACTIVITY</a:t>
            </a:r>
            <a:endParaRPr lang="en-IE" sz="4000" b="1" dirty="0"/>
          </a:p>
        </p:txBody>
      </p:sp>
    </p:spTree>
    <p:extLst>
      <p:ext uri="{BB962C8B-B14F-4D97-AF65-F5344CB8AC3E}">
        <p14:creationId xmlns:p14="http://schemas.microsoft.com/office/powerpoint/2010/main" val="12389263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FFFE1"/>
        </a:solidFill>
        <a:effectLst/>
      </p:bgPr>
    </p:bg>
    <p:spTree>
      <p:nvGrpSpPr>
        <p:cNvPr id="1" name="">
          <a:extLst>
            <a:ext uri="{FF2B5EF4-FFF2-40B4-BE49-F238E27FC236}">
              <a16:creationId xmlns:a16="http://schemas.microsoft.com/office/drawing/2014/main" id="{2D96269F-7EE2-F659-6717-8B315A5BD5A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2F67049-3115-0C05-73E6-FC912D381692}"/>
              </a:ext>
            </a:extLst>
          </p:cNvPr>
          <p:cNvSpPr>
            <a:spLocks noGrp="1"/>
          </p:cNvSpPr>
          <p:nvPr>
            <p:ph type="title"/>
          </p:nvPr>
        </p:nvSpPr>
        <p:spPr/>
        <p:txBody>
          <a:bodyPr>
            <a:normAutofit/>
          </a:bodyPr>
          <a:lstStyle/>
          <a:p>
            <a:r>
              <a:rPr lang="en-GB" b="1" dirty="0"/>
              <a:t>Context and Roles</a:t>
            </a:r>
            <a:endParaRPr lang="en-IE" sz="6600" dirty="0"/>
          </a:p>
        </p:txBody>
      </p:sp>
      <p:sp>
        <p:nvSpPr>
          <p:cNvPr id="3" name="Content Placeholder 2">
            <a:extLst>
              <a:ext uri="{FF2B5EF4-FFF2-40B4-BE49-F238E27FC236}">
                <a16:creationId xmlns:a16="http://schemas.microsoft.com/office/drawing/2014/main" id="{0212A7EB-657A-ABA0-9291-3241980BDF8C}"/>
              </a:ext>
            </a:extLst>
          </p:cNvPr>
          <p:cNvSpPr>
            <a:spLocks noGrp="1"/>
          </p:cNvSpPr>
          <p:nvPr>
            <p:ph idx="1"/>
          </p:nvPr>
        </p:nvSpPr>
        <p:spPr/>
        <p:txBody>
          <a:bodyPr>
            <a:normAutofit fontScale="92500" lnSpcReduction="10000"/>
          </a:bodyPr>
          <a:lstStyle/>
          <a:p>
            <a:r>
              <a:rPr lang="en-GB" sz="3600" b="1" u="sng" dirty="0"/>
              <a:t>KEY TAKEAWAY</a:t>
            </a:r>
          </a:p>
          <a:p>
            <a:r>
              <a:rPr lang="en-GB" sz="3600" b="1" dirty="0"/>
              <a:t>The quality of a prompt often determines the quality of the response. To get better results from GenAI: </a:t>
            </a:r>
          </a:p>
          <a:p>
            <a:pPr>
              <a:buFont typeface="Wingdings" panose="05000000000000000000" pitchFamily="2" charset="2"/>
              <a:buChar char="Ø"/>
            </a:pPr>
            <a:r>
              <a:rPr lang="en-GB" sz="3600" b="1" dirty="0"/>
              <a:t> Provide relevant context</a:t>
            </a:r>
          </a:p>
          <a:p>
            <a:pPr>
              <a:buFont typeface="Wingdings" panose="05000000000000000000" pitchFamily="2" charset="2"/>
              <a:buChar char="Ø"/>
            </a:pPr>
            <a:r>
              <a:rPr lang="en-GB" sz="3600" b="1" dirty="0"/>
              <a:t> Assign an appropriate role or persona</a:t>
            </a:r>
          </a:p>
          <a:p>
            <a:pPr>
              <a:buFont typeface="Wingdings" panose="05000000000000000000" pitchFamily="2" charset="2"/>
              <a:buChar char="Ø"/>
            </a:pPr>
            <a:r>
              <a:rPr lang="en-GB" sz="3600" b="1" dirty="0"/>
              <a:t> Define the intended audience</a:t>
            </a:r>
          </a:p>
          <a:p>
            <a:pPr>
              <a:buFont typeface="Wingdings" panose="05000000000000000000" pitchFamily="2" charset="2"/>
              <a:buChar char="Ø"/>
            </a:pPr>
            <a:r>
              <a:rPr lang="en-GB" sz="3600" b="1" dirty="0"/>
              <a:t> Be clear about what you want</a:t>
            </a:r>
            <a:endParaRPr lang="en-US" sz="3600" b="1" dirty="0"/>
          </a:p>
        </p:txBody>
      </p:sp>
    </p:spTree>
    <p:extLst>
      <p:ext uri="{BB962C8B-B14F-4D97-AF65-F5344CB8AC3E}">
        <p14:creationId xmlns:p14="http://schemas.microsoft.com/office/powerpoint/2010/main" val="269545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C13D5D-EC5A-9F62-8470-606AC182BBD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9C91F2B-ABE1-B88A-6067-B3D1AE10F8CC}"/>
              </a:ext>
            </a:extLst>
          </p:cNvPr>
          <p:cNvSpPr>
            <a:spLocks noGrp="1"/>
          </p:cNvSpPr>
          <p:nvPr>
            <p:ph type="ctrTitle"/>
          </p:nvPr>
        </p:nvSpPr>
        <p:spPr>
          <a:xfrm>
            <a:off x="704850" y="975361"/>
            <a:ext cx="10782300" cy="2753359"/>
          </a:xfrm>
        </p:spPr>
        <p:txBody>
          <a:bodyPr/>
          <a:lstStyle/>
          <a:p>
            <a:pPr algn="ctr"/>
            <a:r>
              <a:rPr lang="en-GB" sz="7200" b="1" dirty="0"/>
              <a:t>Prompts and Outputs</a:t>
            </a:r>
            <a:endParaRPr lang="en-IE" sz="7200" b="1" dirty="0"/>
          </a:p>
        </p:txBody>
      </p:sp>
    </p:spTree>
    <p:extLst>
      <p:ext uri="{BB962C8B-B14F-4D97-AF65-F5344CB8AC3E}">
        <p14:creationId xmlns:p14="http://schemas.microsoft.com/office/powerpoint/2010/main" val="30265732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FFFE1"/>
        </a:solidFill>
        <a:effectLst/>
      </p:bgPr>
    </p:bg>
    <p:spTree>
      <p:nvGrpSpPr>
        <p:cNvPr id="1" name="">
          <a:extLst>
            <a:ext uri="{FF2B5EF4-FFF2-40B4-BE49-F238E27FC236}">
              <a16:creationId xmlns:a16="http://schemas.microsoft.com/office/drawing/2014/main" id="{99F7C90D-F6CC-69C4-B1D4-D590BDE709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BB3F833-FA6A-D5DD-86B2-D0541803A262}"/>
              </a:ext>
            </a:extLst>
          </p:cNvPr>
          <p:cNvSpPr>
            <a:spLocks noGrp="1"/>
          </p:cNvSpPr>
          <p:nvPr>
            <p:ph type="title"/>
          </p:nvPr>
        </p:nvSpPr>
        <p:spPr/>
        <p:txBody>
          <a:bodyPr/>
          <a:lstStyle/>
          <a:p>
            <a:r>
              <a:rPr lang="en-IE" b="1" dirty="0"/>
              <a:t>Prompts and Outputs</a:t>
            </a:r>
          </a:p>
        </p:txBody>
      </p:sp>
      <p:sp>
        <p:nvSpPr>
          <p:cNvPr id="3" name="Content Placeholder 2">
            <a:extLst>
              <a:ext uri="{FF2B5EF4-FFF2-40B4-BE49-F238E27FC236}">
                <a16:creationId xmlns:a16="http://schemas.microsoft.com/office/drawing/2014/main" id="{ACA8383E-99F0-351B-CF3C-F88D36543B4E}"/>
              </a:ext>
            </a:extLst>
          </p:cNvPr>
          <p:cNvSpPr>
            <a:spLocks noGrp="1"/>
          </p:cNvSpPr>
          <p:nvPr>
            <p:ph idx="1"/>
          </p:nvPr>
        </p:nvSpPr>
        <p:spPr/>
        <p:txBody>
          <a:bodyPr>
            <a:normAutofit fontScale="92500" lnSpcReduction="10000"/>
          </a:bodyPr>
          <a:lstStyle/>
          <a:p>
            <a:r>
              <a:rPr lang="en-GB" sz="4000" b="1" dirty="0"/>
              <a:t>Different prompts can produce very different results!</a:t>
            </a:r>
          </a:p>
          <a:p>
            <a:r>
              <a:rPr lang="en-GB" sz="4000" b="1" dirty="0"/>
              <a:t>Prompt: </a:t>
            </a:r>
            <a:r>
              <a:rPr lang="en-GB" sz="3900" b="1" dirty="0">
                <a:latin typeface="Courier New" panose="02070309020205020404" pitchFamily="49" charset="0"/>
                <a:cs typeface="Courier New" panose="02070309020205020404" pitchFamily="49" charset="0"/>
              </a:rPr>
              <a:t>Tell me about climate change. </a:t>
            </a:r>
            <a:endParaRPr lang="en-GB" sz="4000" b="1" dirty="0">
              <a:latin typeface="Courier New" panose="02070309020205020404" pitchFamily="49" charset="0"/>
              <a:cs typeface="Courier New" panose="02070309020205020404" pitchFamily="49" charset="0"/>
            </a:endParaRPr>
          </a:p>
          <a:p>
            <a:r>
              <a:rPr lang="en-GB" sz="4000" b="1" dirty="0"/>
              <a:t>Prompt: </a:t>
            </a:r>
            <a:r>
              <a:rPr lang="en-GB" sz="3900" b="1" dirty="0">
                <a:latin typeface="Courier New" panose="02070309020205020404" pitchFamily="49" charset="0"/>
                <a:cs typeface="Courier New" panose="02070309020205020404" pitchFamily="49" charset="0"/>
              </a:rPr>
              <a:t>Explain climate change to a 12-year-old using simple language and three examples. </a:t>
            </a:r>
            <a:endParaRPr lang="en-GB" sz="4000" b="1" dirty="0">
              <a:latin typeface="Courier New" panose="02070309020205020404" pitchFamily="49" charset="0"/>
              <a:cs typeface="Courier New" panose="02070309020205020404" pitchFamily="49" charset="0"/>
            </a:endParaRPr>
          </a:p>
          <a:p>
            <a:r>
              <a:rPr lang="en-GB" sz="4000" b="1" dirty="0"/>
              <a:t>The second prompt is more specific and will usually produce a better response.</a:t>
            </a:r>
            <a:endParaRPr lang="en-IE" sz="3600" b="1" dirty="0"/>
          </a:p>
        </p:txBody>
      </p:sp>
    </p:spTree>
    <p:extLst>
      <p:ext uri="{BB962C8B-B14F-4D97-AF65-F5344CB8AC3E}">
        <p14:creationId xmlns:p14="http://schemas.microsoft.com/office/powerpoint/2010/main" val="30067541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FFFE1"/>
        </a:solidFill>
        <a:effectLst/>
      </p:bgPr>
    </p:bg>
    <p:spTree>
      <p:nvGrpSpPr>
        <p:cNvPr id="1" name="">
          <a:extLst>
            <a:ext uri="{FF2B5EF4-FFF2-40B4-BE49-F238E27FC236}">
              <a16:creationId xmlns:a16="http://schemas.microsoft.com/office/drawing/2014/main" id="{5C01E652-89B2-96BA-ACFA-780E724379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9EDB415-1019-11E9-A447-1F18DE010F20}"/>
              </a:ext>
            </a:extLst>
          </p:cNvPr>
          <p:cNvSpPr>
            <a:spLocks noGrp="1"/>
          </p:cNvSpPr>
          <p:nvPr>
            <p:ph type="title"/>
          </p:nvPr>
        </p:nvSpPr>
        <p:spPr/>
        <p:txBody>
          <a:bodyPr/>
          <a:lstStyle/>
          <a:p>
            <a:r>
              <a:rPr lang="en-IE" b="1" dirty="0"/>
              <a:t>Prompts and Outputs</a:t>
            </a:r>
          </a:p>
        </p:txBody>
      </p:sp>
      <p:sp>
        <p:nvSpPr>
          <p:cNvPr id="3" name="Content Placeholder 2">
            <a:extLst>
              <a:ext uri="{FF2B5EF4-FFF2-40B4-BE49-F238E27FC236}">
                <a16:creationId xmlns:a16="http://schemas.microsoft.com/office/drawing/2014/main" id="{7E661270-EB0C-6CBD-CA26-7364F5DCBC25}"/>
              </a:ext>
            </a:extLst>
          </p:cNvPr>
          <p:cNvSpPr>
            <a:spLocks noGrp="1"/>
          </p:cNvSpPr>
          <p:nvPr>
            <p:ph idx="1"/>
          </p:nvPr>
        </p:nvSpPr>
        <p:spPr/>
        <p:txBody>
          <a:bodyPr>
            <a:normAutofit lnSpcReduction="10000"/>
          </a:bodyPr>
          <a:lstStyle/>
          <a:p>
            <a:r>
              <a:rPr lang="en-GB" sz="4000" b="1" dirty="0"/>
              <a:t>We know that good prompts often include: </a:t>
            </a:r>
          </a:p>
          <a:p>
            <a:pPr>
              <a:buFont typeface="Wingdings" panose="05000000000000000000" pitchFamily="2" charset="2"/>
              <a:buChar char="Ø"/>
            </a:pPr>
            <a:r>
              <a:rPr lang="en-GB" sz="4000" b="1" dirty="0"/>
              <a:t> A clear task </a:t>
            </a:r>
          </a:p>
          <a:p>
            <a:pPr>
              <a:buFont typeface="Wingdings" panose="05000000000000000000" pitchFamily="2" charset="2"/>
              <a:buChar char="Ø"/>
            </a:pPr>
            <a:r>
              <a:rPr lang="en-GB" sz="4000" b="1" dirty="0"/>
              <a:t> Relevant context </a:t>
            </a:r>
          </a:p>
          <a:p>
            <a:pPr>
              <a:buFont typeface="Wingdings" panose="05000000000000000000" pitchFamily="2" charset="2"/>
              <a:buChar char="Ø"/>
            </a:pPr>
            <a:r>
              <a:rPr lang="en-GB" sz="4000" b="1" dirty="0"/>
              <a:t> A specific audience </a:t>
            </a:r>
          </a:p>
          <a:p>
            <a:pPr>
              <a:buFont typeface="Wingdings" panose="05000000000000000000" pitchFamily="2" charset="2"/>
              <a:buChar char="Ø"/>
            </a:pPr>
            <a:r>
              <a:rPr lang="en-GB" sz="4000" b="1" dirty="0"/>
              <a:t> Desired format</a:t>
            </a:r>
          </a:p>
          <a:p>
            <a:pPr>
              <a:buFont typeface="Wingdings" panose="05000000000000000000" pitchFamily="2" charset="2"/>
              <a:buChar char="Ø"/>
            </a:pPr>
            <a:r>
              <a:rPr lang="en-GB" sz="4000" b="1" dirty="0"/>
              <a:t> Desired tone</a:t>
            </a:r>
            <a:endParaRPr lang="en-IE" sz="3600" b="1" dirty="0"/>
          </a:p>
        </p:txBody>
      </p:sp>
    </p:spTree>
    <p:extLst>
      <p:ext uri="{BB962C8B-B14F-4D97-AF65-F5344CB8AC3E}">
        <p14:creationId xmlns:p14="http://schemas.microsoft.com/office/powerpoint/2010/main" val="33625897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FFFE1"/>
        </a:solidFill>
        <a:effectLst/>
      </p:bgPr>
    </p:bg>
    <p:spTree>
      <p:nvGrpSpPr>
        <p:cNvPr id="1" name="">
          <a:extLst>
            <a:ext uri="{FF2B5EF4-FFF2-40B4-BE49-F238E27FC236}">
              <a16:creationId xmlns:a16="http://schemas.microsoft.com/office/drawing/2014/main" id="{D3C21027-CC83-171A-A096-34FEDE6695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10E8974-2A70-0701-06DC-AA2C2E16291D}"/>
              </a:ext>
            </a:extLst>
          </p:cNvPr>
          <p:cNvSpPr>
            <a:spLocks noGrp="1"/>
          </p:cNvSpPr>
          <p:nvPr>
            <p:ph type="title"/>
          </p:nvPr>
        </p:nvSpPr>
        <p:spPr/>
        <p:txBody>
          <a:bodyPr/>
          <a:lstStyle/>
          <a:p>
            <a:r>
              <a:rPr lang="en-IE" b="1" dirty="0"/>
              <a:t>Prompts and Outputs</a:t>
            </a:r>
          </a:p>
        </p:txBody>
      </p:sp>
      <p:sp>
        <p:nvSpPr>
          <p:cNvPr id="3" name="Content Placeholder 2">
            <a:extLst>
              <a:ext uri="{FF2B5EF4-FFF2-40B4-BE49-F238E27FC236}">
                <a16:creationId xmlns:a16="http://schemas.microsoft.com/office/drawing/2014/main" id="{16ECB825-149E-869C-2D20-D18793BA598B}"/>
              </a:ext>
            </a:extLst>
          </p:cNvPr>
          <p:cNvSpPr>
            <a:spLocks noGrp="1"/>
          </p:cNvSpPr>
          <p:nvPr>
            <p:ph idx="1"/>
          </p:nvPr>
        </p:nvSpPr>
        <p:spPr/>
        <p:txBody>
          <a:bodyPr>
            <a:normAutofit/>
          </a:bodyPr>
          <a:lstStyle/>
          <a:p>
            <a:r>
              <a:rPr lang="en-IE" sz="4000" b="1" u="sng" dirty="0"/>
              <a:t>Bad Prompts can lead to bad AI responses.</a:t>
            </a:r>
          </a:p>
          <a:p>
            <a:r>
              <a:rPr lang="en-IE" sz="4000" b="1" dirty="0"/>
              <a:t>AI systems learn from data created by humans.</a:t>
            </a:r>
          </a:p>
          <a:p>
            <a:r>
              <a:rPr lang="en-IE" sz="4000" b="1" dirty="0"/>
              <a:t>If a prompt contains assumptions or bias, the response may also contain bias.</a:t>
            </a:r>
          </a:p>
          <a:p>
            <a:r>
              <a:rPr lang="en-IE" sz="4000" b="1" dirty="0"/>
              <a:t>Users should think carefully about the language they use when creating prompts.</a:t>
            </a:r>
          </a:p>
        </p:txBody>
      </p:sp>
    </p:spTree>
    <p:extLst>
      <p:ext uri="{BB962C8B-B14F-4D97-AF65-F5344CB8AC3E}">
        <p14:creationId xmlns:p14="http://schemas.microsoft.com/office/powerpoint/2010/main" val="22766679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FFFE1"/>
        </a:solidFill>
        <a:effectLst/>
      </p:bgPr>
    </p:bg>
    <p:spTree>
      <p:nvGrpSpPr>
        <p:cNvPr id="1" name="">
          <a:extLst>
            <a:ext uri="{FF2B5EF4-FFF2-40B4-BE49-F238E27FC236}">
              <a16:creationId xmlns:a16="http://schemas.microsoft.com/office/drawing/2014/main" id="{FC94AFD9-A0A2-AC15-FBE4-FAB34137241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4FC3406-7FB5-C6CE-42D3-55B69480B32D}"/>
              </a:ext>
            </a:extLst>
          </p:cNvPr>
          <p:cNvSpPr>
            <a:spLocks noGrp="1"/>
          </p:cNvSpPr>
          <p:nvPr>
            <p:ph type="title"/>
          </p:nvPr>
        </p:nvSpPr>
        <p:spPr/>
        <p:txBody>
          <a:bodyPr/>
          <a:lstStyle/>
          <a:p>
            <a:r>
              <a:rPr lang="en-IE" b="1" dirty="0"/>
              <a:t>Prompts and Outputs</a:t>
            </a:r>
          </a:p>
        </p:txBody>
      </p:sp>
      <p:sp>
        <p:nvSpPr>
          <p:cNvPr id="3" name="Content Placeholder 2">
            <a:extLst>
              <a:ext uri="{FF2B5EF4-FFF2-40B4-BE49-F238E27FC236}">
                <a16:creationId xmlns:a16="http://schemas.microsoft.com/office/drawing/2014/main" id="{71CA8CF1-5CB5-47A1-753D-CAF46A138CE1}"/>
              </a:ext>
            </a:extLst>
          </p:cNvPr>
          <p:cNvSpPr>
            <a:spLocks noGrp="1"/>
          </p:cNvSpPr>
          <p:nvPr>
            <p:ph idx="1"/>
          </p:nvPr>
        </p:nvSpPr>
        <p:spPr/>
        <p:txBody>
          <a:bodyPr>
            <a:normAutofit/>
          </a:bodyPr>
          <a:lstStyle/>
          <a:p>
            <a:r>
              <a:rPr lang="en-IE" sz="4000" b="1" u="sng" dirty="0"/>
              <a:t>What is Biased Prompting?</a:t>
            </a:r>
          </a:p>
          <a:p>
            <a:r>
              <a:rPr lang="en-GB" sz="4000" b="1" dirty="0"/>
              <a:t>A biased prompt contains assumptions, stereotypes, or leading language that may influence how the AI responds. Because GenAI tries to follow the user's instructions, biased prompts can produce biased, unfair, or one-sided answers.</a:t>
            </a:r>
            <a:endParaRPr lang="en-IE" sz="4000" b="1" dirty="0"/>
          </a:p>
        </p:txBody>
      </p:sp>
    </p:spTree>
    <p:extLst>
      <p:ext uri="{BB962C8B-B14F-4D97-AF65-F5344CB8AC3E}">
        <p14:creationId xmlns:p14="http://schemas.microsoft.com/office/powerpoint/2010/main" val="39505747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FFFE1"/>
        </a:solidFill>
        <a:effectLst/>
      </p:bgPr>
    </p:bg>
    <p:spTree>
      <p:nvGrpSpPr>
        <p:cNvPr id="1" name="">
          <a:extLst>
            <a:ext uri="{FF2B5EF4-FFF2-40B4-BE49-F238E27FC236}">
              <a16:creationId xmlns:a16="http://schemas.microsoft.com/office/drawing/2014/main" id="{BA327BC7-AD85-8070-A9E9-71B413E5E37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37B733A-B357-0B49-AB37-A94F94062FA1}"/>
              </a:ext>
            </a:extLst>
          </p:cNvPr>
          <p:cNvSpPr>
            <a:spLocks noGrp="1"/>
          </p:cNvSpPr>
          <p:nvPr>
            <p:ph type="title"/>
          </p:nvPr>
        </p:nvSpPr>
        <p:spPr/>
        <p:txBody>
          <a:bodyPr/>
          <a:lstStyle/>
          <a:p>
            <a:r>
              <a:rPr lang="en-IE" b="1" dirty="0"/>
              <a:t>Prompts and Outputs</a:t>
            </a:r>
          </a:p>
        </p:txBody>
      </p:sp>
      <p:sp>
        <p:nvSpPr>
          <p:cNvPr id="3" name="Content Placeholder 2">
            <a:extLst>
              <a:ext uri="{FF2B5EF4-FFF2-40B4-BE49-F238E27FC236}">
                <a16:creationId xmlns:a16="http://schemas.microsoft.com/office/drawing/2014/main" id="{2C1E6E67-98F1-2278-0E29-7996C65ABBC5}"/>
              </a:ext>
            </a:extLst>
          </p:cNvPr>
          <p:cNvSpPr>
            <a:spLocks noGrp="1"/>
          </p:cNvSpPr>
          <p:nvPr>
            <p:ph idx="1"/>
          </p:nvPr>
        </p:nvSpPr>
        <p:spPr/>
        <p:txBody>
          <a:bodyPr>
            <a:normAutofit/>
          </a:bodyPr>
          <a:lstStyle/>
          <a:p>
            <a:r>
              <a:rPr lang="en-IE" sz="4000" b="1" u="sng" dirty="0"/>
              <a:t>What is Biased Prompting?</a:t>
            </a:r>
          </a:p>
          <a:p>
            <a:r>
              <a:rPr lang="en-GB" sz="4000" b="1" dirty="0"/>
              <a:t>This is important because AI systems learn from data created by humans, and that data can contain biases. If we combine biased data with biased prompts, the AI response may reinforce stereotypes or present an unbalanced view of a topic.</a:t>
            </a:r>
            <a:endParaRPr lang="en-IE" sz="4000" b="1" dirty="0"/>
          </a:p>
        </p:txBody>
      </p:sp>
    </p:spTree>
    <p:extLst>
      <p:ext uri="{BB962C8B-B14F-4D97-AF65-F5344CB8AC3E}">
        <p14:creationId xmlns:p14="http://schemas.microsoft.com/office/powerpoint/2010/main" val="23260026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FFFE1"/>
        </a:solidFill>
        <a:effectLst/>
      </p:bgPr>
    </p:bg>
    <p:spTree>
      <p:nvGrpSpPr>
        <p:cNvPr id="1" name="">
          <a:extLst>
            <a:ext uri="{FF2B5EF4-FFF2-40B4-BE49-F238E27FC236}">
              <a16:creationId xmlns:a16="http://schemas.microsoft.com/office/drawing/2014/main" id="{9F6A9F94-CB30-C73A-E6C6-9C0C4728F91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6BB6DD5-C5FB-B245-2A0E-D28992E6F32E}"/>
              </a:ext>
            </a:extLst>
          </p:cNvPr>
          <p:cNvSpPr>
            <a:spLocks noGrp="1"/>
          </p:cNvSpPr>
          <p:nvPr>
            <p:ph type="title"/>
          </p:nvPr>
        </p:nvSpPr>
        <p:spPr/>
        <p:txBody>
          <a:bodyPr/>
          <a:lstStyle/>
          <a:p>
            <a:r>
              <a:rPr lang="en-IE" b="1" dirty="0"/>
              <a:t>Prompts and Outputs</a:t>
            </a:r>
          </a:p>
        </p:txBody>
      </p:sp>
      <p:sp>
        <p:nvSpPr>
          <p:cNvPr id="3" name="Content Placeholder 2">
            <a:extLst>
              <a:ext uri="{FF2B5EF4-FFF2-40B4-BE49-F238E27FC236}">
                <a16:creationId xmlns:a16="http://schemas.microsoft.com/office/drawing/2014/main" id="{35C13979-193D-1002-9640-9E63755170E9}"/>
              </a:ext>
            </a:extLst>
          </p:cNvPr>
          <p:cNvSpPr>
            <a:spLocks noGrp="1"/>
          </p:cNvSpPr>
          <p:nvPr>
            <p:ph idx="1"/>
          </p:nvPr>
        </p:nvSpPr>
        <p:spPr/>
        <p:txBody>
          <a:bodyPr>
            <a:normAutofit fontScale="92500"/>
          </a:bodyPr>
          <a:lstStyle/>
          <a:p>
            <a:pPr marL="0" indent="0">
              <a:buNone/>
            </a:pPr>
            <a:r>
              <a:rPr lang="en-IE" sz="3600" b="1" dirty="0"/>
              <a:t>Biased Prompt:</a:t>
            </a:r>
          </a:p>
          <a:p>
            <a:pPr marL="0" indent="0">
              <a:buNone/>
            </a:pPr>
            <a:r>
              <a:rPr lang="en-GB" sz="3200" b="1" dirty="0">
                <a:latin typeface="Courier New" panose="02070309020205020404" pitchFamily="49" charset="0"/>
                <a:cs typeface="Courier New" panose="02070309020205020404" pitchFamily="49" charset="0"/>
              </a:rPr>
              <a:t>Why is online learning worse than classrooms?</a:t>
            </a:r>
            <a:endParaRPr lang="en-IE" sz="3600" b="1" dirty="0">
              <a:latin typeface="Courier New" panose="02070309020205020404" pitchFamily="49" charset="0"/>
              <a:cs typeface="Courier New" panose="02070309020205020404" pitchFamily="49" charset="0"/>
            </a:endParaRPr>
          </a:p>
          <a:p>
            <a:pPr marL="0" indent="0">
              <a:buNone/>
            </a:pPr>
            <a:r>
              <a:rPr lang="en-IE" sz="3600" b="1" dirty="0"/>
              <a:t>More Neutral Prompt:</a:t>
            </a:r>
          </a:p>
          <a:p>
            <a:pPr marL="0" indent="0">
              <a:buNone/>
            </a:pPr>
            <a:r>
              <a:rPr lang="en-GB" sz="3200" b="1" dirty="0">
                <a:latin typeface="Courier New" panose="02070309020205020404" pitchFamily="49" charset="0"/>
                <a:cs typeface="Courier New" panose="02070309020205020404" pitchFamily="49" charset="0"/>
              </a:rPr>
              <a:t>What are the advantages and disadvantages of online learning compared to classrooms?</a:t>
            </a:r>
            <a:endParaRPr lang="en-IE" sz="3600" b="1" dirty="0">
              <a:latin typeface="Courier New" panose="02070309020205020404" pitchFamily="49" charset="0"/>
              <a:cs typeface="Courier New" panose="02070309020205020404" pitchFamily="49" charset="0"/>
            </a:endParaRPr>
          </a:p>
          <a:p>
            <a:pPr marL="0" indent="0">
              <a:buNone/>
            </a:pPr>
            <a:r>
              <a:rPr lang="en-GB" sz="3600" b="1" dirty="0"/>
              <a:t>The first prompt assumes online learning is worse. The second encourages a more balanced AI response.</a:t>
            </a:r>
            <a:endParaRPr lang="en-IE" sz="3600" b="1" dirty="0"/>
          </a:p>
        </p:txBody>
      </p:sp>
    </p:spTree>
    <p:extLst>
      <p:ext uri="{BB962C8B-B14F-4D97-AF65-F5344CB8AC3E}">
        <p14:creationId xmlns:p14="http://schemas.microsoft.com/office/powerpoint/2010/main" val="322680417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FFFE1"/>
        </a:solidFill>
        <a:effectLst/>
      </p:bgPr>
    </p:bg>
    <p:spTree>
      <p:nvGrpSpPr>
        <p:cNvPr id="1" name="">
          <a:extLst>
            <a:ext uri="{FF2B5EF4-FFF2-40B4-BE49-F238E27FC236}">
              <a16:creationId xmlns:a16="http://schemas.microsoft.com/office/drawing/2014/main" id="{2B9F4229-4B9E-27BD-D819-2C3DB9DEFCA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0E17844-ABC5-1C12-3DFF-508E86FACCF1}"/>
              </a:ext>
            </a:extLst>
          </p:cNvPr>
          <p:cNvSpPr>
            <a:spLocks noGrp="1"/>
          </p:cNvSpPr>
          <p:nvPr>
            <p:ph type="title"/>
          </p:nvPr>
        </p:nvSpPr>
        <p:spPr/>
        <p:txBody>
          <a:bodyPr/>
          <a:lstStyle/>
          <a:p>
            <a:r>
              <a:rPr lang="en-IE" b="1" dirty="0"/>
              <a:t>Prompts and Outputs</a:t>
            </a:r>
          </a:p>
        </p:txBody>
      </p:sp>
      <p:sp>
        <p:nvSpPr>
          <p:cNvPr id="3" name="Content Placeholder 2">
            <a:extLst>
              <a:ext uri="{FF2B5EF4-FFF2-40B4-BE49-F238E27FC236}">
                <a16:creationId xmlns:a16="http://schemas.microsoft.com/office/drawing/2014/main" id="{ED101653-BACF-BEBF-E63F-89A6B7CB8A15}"/>
              </a:ext>
            </a:extLst>
          </p:cNvPr>
          <p:cNvSpPr>
            <a:spLocks noGrp="1"/>
          </p:cNvSpPr>
          <p:nvPr>
            <p:ph idx="1"/>
          </p:nvPr>
        </p:nvSpPr>
        <p:spPr/>
        <p:txBody>
          <a:bodyPr>
            <a:normAutofit lnSpcReduction="10000"/>
          </a:bodyPr>
          <a:lstStyle/>
          <a:p>
            <a:pPr marL="0" indent="0">
              <a:buNone/>
            </a:pPr>
            <a:r>
              <a:rPr lang="en-IE" sz="3600" b="1" dirty="0"/>
              <a:t>Biased Prompt:</a:t>
            </a:r>
          </a:p>
          <a:p>
            <a:pPr marL="0" indent="0">
              <a:buNone/>
            </a:pPr>
            <a:r>
              <a:rPr lang="en-IE" sz="3200" b="1" dirty="0">
                <a:latin typeface="Courier New" panose="02070309020205020404" pitchFamily="49" charset="0"/>
                <a:cs typeface="Courier New" panose="02070309020205020404" pitchFamily="49" charset="0"/>
              </a:rPr>
              <a:t>Why are older workers bad at technology?</a:t>
            </a:r>
            <a:endParaRPr lang="en-IE" sz="3600" b="1" dirty="0">
              <a:latin typeface="Courier New" panose="02070309020205020404" pitchFamily="49" charset="0"/>
              <a:cs typeface="Courier New" panose="02070309020205020404" pitchFamily="49" charset="0"/>
            </a:endParaRPr>
          </a:p>
          <a:p>
            <a:pPr marL="0" indent="0">
              <a:buNone/>
            </a:pPr>
            <a:r>
              <a:rPr lang="en-IE" sz="3600" b="1" dirty="0"/>
              <a:t>More Neutral Prompt:</a:t>
            </a:r>
          </a:p>
          <a:p>
            <a:pPr marL="0" indent="0">
              <a:buNone/>
            </a:pPr>
            <a:r>
              <a:rPr lang="en-IE" sz="3200" b="1" dirty="0">
                <a:latin typeface="Courier New" panose="02070309020205020404" pitchFamily="49" charset="0"/>
                <a:cs typeface="Courier New" panose="02070309020205020404" pitchFamily="49" charset="0"/>
              </a:rPr>
              <a:t>What challenges might some older workers face when learning new technologies?</a:t>
            </a:r>
            <a:endParaRPr lang="en-IE" sz="3600" b="1" dirty="0">
              <a:latin typeface="Courier New" panose="02070309020205020404" pitchFamily="49" charset="0"/>
              <a:cs typeface="Courier New" panose="02070309020205020404" pitchFamily="49" charset="0"/>
            </a:endParaRPr>
          </a:p>
          <a:p>
            <a:pPr marL="0" indent="0">
              <a:buNone/>
            </a:pPr>
            <a:r>
              <a:rPr lang="en-IE" sz="3600" b="1" dirty="0"/>
              <a:t>Again, small changes in wording can significantly influence the AI responses.</a:t>
            </a:r>
          </a:p>
        </p:txBody>
      </p:sp>
    </p:spTree>
    <p:extLst>
      <p:ext uri="{BB962C8B-B14F-4D97-AF65-F5344CB8AC3E}">
        <p14:creationId xmlns:p14="http://schemas.microsoft.com/office/powerpoint/2010/main" val="219772271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FFFE1"/>
        </a:solidFill>
        <a:effectLst/>
      </p:bgPr>
    </p:bg>
    <p:spTree>
      <p:nvGrpSpPr>
        <p:cNvPr id="1" name="">
          <a:extLst>
            <a:ext uri="{FF2B5EF4-FFF2-40B4-BE49-F238E27FC236}">
              <a16:creationId xmlns:a16="http://schemas.microsoft.com/office/drawing/2014/main" id="{D7F0AAB0-28C7-2483-91C7-0A0740D43AF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B2673B4-8F84-6873-44F9-EDFE092B941A}"/>
              </a:ext>
            </a:extLst>
          </p:cNvPr>
          <p:cNvSpPr>
            <a:spLocks noGrp="1"/>
          </p:cNvSpPr>
          <p:nvPr>
            <p:ph type="title"/>
          </p:nvPr>
        </p:nvSpPr>
        <p:spPr/>
        <p:txBody>
          <a:bodyPr/>
          <a:lstStyle/>
          <a:p>
            <a:r>
              <a:rPr lang="en-IE" b="1" dirty="0"/>
              <a:t>Prompts and Outputs</a:t>
            </a:r>
          </a:p>
        </p:txBody>
      </p:sp>
      <p:sp>
        <p:nvSpPr>
          <p:cNvPr id="3" name="Content Placeholder 2">
            <a:extLst>
              <a:ext uri="{FF2B5EF4-FFF2-40B4-BE49-F238E27FC236}">
                <a16:creationId xmlns:a16="http://schemas.microsoft.com/office/drawing/2014/main" id="{F9CE39A7-1236-DFF8-D436-5227261E8AC2}"/>
              </a:ext>
            </a:extLst>
          </p:cNvPr>
          <p:cNvSpPr>
            <a:spLocks noGrp="1"/>
          </p:cNvSpPr>
          <p:nvPr>
            <p:ph idx="1"/>
          </p:nvPr>
        </p:nvSpPr>
        <p:spPr/>
        <p:txBody>
          <a:bodyPr>
            <a:normAutofit/>
          </a:bodyPr>
          <a:lstStyle/>
          <a:p>
            <a:pPr marL="0" indent="0">
              <a:buNone/>
            </a:pPr>
            <a:r>
              <a:rPr lang="en-GB" sz="3600" b="1" dirty="0"/>
              <a:t>Bias can appear through: </a:t>
            </a:r>
          </a:p>
          <a:p>
            <a:pPr>
              <a:buFont typeface="Wingdings" panose="05000000000000000000" pitchFamily="2" charset="2"/>
              <a:buChar char="Ø"/>
            </a:pPr>
            <a:r>
              <a:rPr lang="en-GB" sz="3600" b="1" dirty="0"/>
              <a:t> Assumptions and Stereotypes</a:t>
            </a:r>
          </a:p>
          <a:p>
            <a:pPr>
              <a:buFont typeface="Wingdings" panose="05000000000000000000" pitchFamily="2" charset="2"/>
              <a:buChar char="Ø"/>
            </a:pPr>
            <a:r>
              <a:rPr lang="en-GB" sz="3600" b="1" dirty="0"/>
              <a:t> Emotionally loaded language</a:t>
            </a:r>
          </a:p>
          <a:p>
            <a:pPr>
              <a:buFont typeface="Wingdings" panose="05000000000000000000" pitchFamily="2" charset="2"/>
              <a:buChar char="Ø"/>
            </a:pPr>
            <a:r>
              <a:rPr lang="en-GB" sz="3600" b="1" dirty="0"/>
              <a:t> One-sided questions</a:t>
            </a:r>
          </a:p>
          <a:p>
            <a:pPr>
              <a:buFont typeface="Wingdings" panose="05000000000000000000" pitchFamily="2" charset="2"/>
              <a:buChar char="Ø"/>
            </a:pPr>
            <a:r>
              <a:rPr lang="en-GB" sz="3600" b="1" dirty="0"/>
              <a:t>Leading questions</a:t>
            </a:r>
          </a:p>
          <a:p>
            <a:pPr>
              <a:buFont typeface="Wingdings" panose="05000000000000000000" pitchFamily="2" charset="2"/>
              <a:buChar char="Ø"/>
            </a:pPr>
            <a:r>
              <a:rPr lang="en-GB" sz="3600" b="1" dirty="0"/>
              <a:t> Missing context</a:t>
            </a:r>
            <a:endParaRPr lang="en-IE" sz="3600" b="1" dirty="0"/>
          </a:p>
        </p:txBody>
      </p:sp>
    </p:spTree>
    <p:extLst>
      <p:ext uri="{BB962C8B-B14F-4D97-AF65-F5344CB8AC3E}">
        <p14:creationId xmlns:p14="http://schemas.microsoft.com/office/powerpoint/2010/main" val="4716621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7D0D00-BC9A-1BC4-6773-B4E0F558677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2FFD6E2-9120-E6AA-A20D-2F741E6E258A}"/>
              </a:ext>
            </a:extLst>
          </p:cNvPr>
          <p:cNvSpPr>
            <a:spLocks noGrp="1"/>
          </p:cNvSpPr>
          <p:nvPr>
            <p:ph type="ctrTitle"/>
          </p:nvPr>
        </p:nvSpPr>
        <p:spPr>
          <a:xfrm>
            <a:off x="704850" y="975361"/>
            <a:ext cx="10782300" cy="2793999"/>
          </a:xfrm>
        </p:spPr>
        <p:txBody>
          <a:bodyPr/>
          <a:lstStyle/>
          <a:p>
            <a:pPr algn="ctr"/>
            <a:br>
              <a:rPr lang="en-GB" sz="7200" b="1" dirty="0"/>
            </a:br>
            <a:r>
              <a:rPr lang="en-GB" sz="7200" b="1" dirty="0"/>
              <a:t>What is</a:t>
            </a:r>
            <a:br>
              <a:rPr lang="en-GB" sz="7200" b="1" dirty="0"/>
            </a:br>
            <a:r>
              <a:rPr lang="en-GB" sz="7200" b="1" dirty="0"/>
              <a:t>Prompting?</a:t>
            </a:r>
            <a:endParaRPr lang="en-IE" sz="7200" b="1" dirty="0"/>
          </a:p>
        </p:txBody>
      </p:sp>
    </p:spTree>
    <p:extLst>
      <p:ext uri="{BB962C8B-B14F-4D97-AF65-F5344CB8AC3E}">
        <p14:creationId xmlns:p14="http://schemas.microsoft.com/office/powerpoint/2010/main" val="7577865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FFFE1"/>
        </a:solidFill>
        <a:effectLst/>
      </p:bgPr>
    </p:bg>
    <p:spTree>
      <p:nvGrpSpPr>
        <p:cNvPr id="1" name="">
          <a:extLst>
            <a:ext uri="{FF2B5EF4-FFF2-40B4-BE49-F238E27FC236}">
              <a16:creationId xmlns:a16="http://schemas.microsoft.com/office/drawing/2014/main" id="{10B14817-1BE2-7DC1-9441-F8FF0E0061F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A15B6CA-6E56-64C9-FC38-B0FCD1B30B3A}"/>
              </a:ext>
            </a:extLst>
          </p:cNvPr>
          <p:cNvSpPr>
            <a:spLocks noGrp="1"/>
          </p:cNvSpPr>
          <p:nvPr>
            <p:ph type="title"/>
          </p:nvPr>
        </p:nvSpPr>
        <p:spPr/>
        <p:txBody>
          <a:bodyPr/>
          <a:lstStyle/>
          <a:p>
            <a:r>
              <a:rPr lang="en-IE" b="1" dirty="0"/>
              <a:t>Prompts and Outputs</a:t>
            </a:r>
          </a:p>
        </p:txBody>
      </p:sp>
      <p:sp>
        <p:nvSpPr>
          <p:cNvPr id="3" name="Content Placeholder 2">
            <a:extLst>
              <a:ext uri="{FF2B5EF4-FFF2-40B4-BE49-F238E27FC236}">
                <a16:creationId xmlns:a16="http://schemas.microsoft.com/office/drawing/2014/main" id="{2BAED270-3CE8-04E3-F5A6-376FC60041A2}"/>
              </a:ext>
            </a:extLst>
          </p:cNvPr>
          <p:cNvSpPr>
            <a:spLocks noGrp="1"/>
          </p:cNvSpPr>
          <p:nvPr>
            <p:ph idx="1"/>
          </p:nvPr>
        </p:nvSpPr>
        <p:spPr/>
        <p:txBody>
          <a:bodyPr>
            <a:normAutofit lnSpcReduction="10000"/>
          </a:bodyPr>
          <a:lstStyle/>
          <a:p>
            <a:pPr marL="0" indent="0">
              <a:buNone/>
            </a:pPr>
            <a:r>
              <a:rPr lang="en-GB" sz="3600" b="1" u="sng" dirty="0"/>
              <a:t>Activity on Biased Prompts</a:t>
            </a:r>
          </a:p>
          <a:p>
            <a:pPr marL="0" indent="0">
              <a:buNone/>
            </a:pPr>
            <a:r>
              <a:rPr lang="en-GB" sz="3600" b="1" dirty="0"/>
              <a:t>Identify the bias and rewrite the following prompts: </a:t>
            </a:r>
          </a:p>
          <a:p>
            <a:pPr>
              <a:buFont typeface="Wingdings" panose="05000000000000000000" pitchFamily="2" charset="2"/>
              <a:buChar char="Ø"/>
            </a:pPr>
            <a:r>
              <a:rPr lang="en-GB" sz="3600" b="1" dirty="0"/>
              <a:t> Why are video games harmful to students?</a:t>
            </a:r>
          </a:p>
          <a:p>
            <a:pPr>
              <a:buFont typeface="Wingdings" panose="05000000000000000000" pitchFamily="2" charset="2"/>
              <a:buChar char="Ø"/>
            </a:pPr>
            <a:r>
              <a:rPr lang="en-GB" sz="3600" b="1" dirty="0"/>
              <a:t> Why do young people waste so much time on social media?</a:t>
            </a:r>
          </a:p>
          <a:p>
            <a:pPr>
              <a:buFont typeface="Wingdings" panose="05000000000000000000" pitchFamily="2" charset="2"/>
              <a:buChar char="Ø"/>
            </a:pPr>
            <a:r>
              <a:rPr lang="en-GB" sz="3600" b="1" dirty="0"/>
              <a:t>Why is remote working less productive than office working?</a:t>
            </a:r>
            <a:endParaRPr lang="en-IE" sz="3600" b="1" dirty="0"/>
          </a:p>
        </p:txBody>
      </p:sp>
    </p:spTree>
    <p:extLst>
      <p:ext uri="{BB962C8B-B14F-4D97-AF65-F5344CB8AC3E}">
        <p14:creationId xmlns:p14="http://schemas.microsoft.com/office/powerpoint/2010/main" val="126229955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FFFE1"/>
        </a:solidFill>
        <a:effectLst/>
      </p:bgPr>
    </p:bg>
    <p:spTree>
      <p:nvGrpSpPr>
        <p:cNvPr id="1" name="">
          <a:extLst>
            <a:ext uri="{FF2B5EF4-FFF2-40B4-BE49-F238E27FC236}">
              <a16:creationId xmlns:a16="http://schemas.microsoft.com/office/drawing/2014/main" id="{9F13E523-9FC5-5F5B-A477-027A3A4CB2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57C3C54-CE40-2023-A97A-800E98DCC7BC}"/>
              </a:ext>
            </a:extLst>
          </p:cNvPr>
          <p:cNvSpPr>
            <a:spLocks noGrp="1"/>
          </p:cNvSpPr>
          <p:nvPr>
            <p:ph type="title"/>
          </p:nvPr>
        </p:nvSpPr>
        <p:spPr/>
        <p:txBody>
          <a:bodyPr/>
          <a:lstStyle/>
          <a:p>
            <a:r>
              <a:rPr lang="en-IE" b="1" dirty="0"/>
              <a:t>Prompts and Outputs</a:t>
            </a:r>
          </a:p>
        </p:txBody>
      </p:sp>
      <p:sp>
        <p:nvSpPr>
          <p:cNvPr id="3" name="Content Placeholder 2">
            <a:extLst>
              <a:ext uri="{FF2B5EF4-FFF2-40B4-BE49-F238E27FC236}">
                <a16:creationId xmlns:a16="http://schemas.microsoft.com/office/drawing/2014/main" id="{BC5ABFFA-AAB2-98F4-0555-31BF476AB4A0}"/>
              </a:ext>
            </a:extLst>
          </p:cNvPr>
          <p:cNvSpPr>
            <a:spLocks noGrp="1"/>
          </p:cNvSpPr>
          <p:nvPr>
            <p:ph idx="1"/>
          </p:nvPr>
        </p:nvSpPr>
        <p:spPr/>
        <p:txBody>
          <a:bodyPr>
            <a:normAutofit/>
          </a:bodyPr>
          <a:lstStyle/>
          <a:p>
            <a:pPr marL="0" indent="0">
              <a:buNone/>
            </a:pPr>
            <a:r>
              <a:rPr lang="en-GB" sz="3600" b="1" u="sng" dirty="0"/>
              <a:t>Activity on Biased Prompts – Possible Rewrites</a:t>
            </a:r>
            <a:endParaRPr lang="en-GB" sz="3600" b="1" dirty="0"/>
          </a:p>
          <a:p>
            <a:pPr>
              <a:buFont typeface="Wingdings" panose="05000000000000000000" pitchFamily="2" charset="2"/>
              <a:buChar char="Ø"/>
            </a:pPr>
            <a:r>
              <a:rPr lang="en-GB" sz="3600" b="1" dirty="0"/>
              <a:t> What are the advantages and disadvantages of video games for students? </a:t>
            </a:r>
          </a:p>
          <a:p>
            <a:pPr>
              <a:buFont typeface="Wingdings" panose="05000000000000000000" pitchFamily="2" charset="2"/>
              <a:buChar char="Ø"/>
            </a:pPr>
            <a:r>
              <a:rPr lang="en-GB" sz="3600" b="1" dirty="0"/>
              <a:t>How does social media affect young people's daily lives?</a:t>
            </a:r>
          </a:p>
          <a:p>
            <a:pPr>
              <a:buFont typeface="Wingdings" panose="05000000000000000000" pitchFamily="2" charset="2"/>
              <a:buChar char="Ø"/>
            </a:pPr>
            <a:r>
              <a:rPr lang="en-GB" sz="3600" b="1" dirty="0"/>
              <a:t>How does productivity compare between remote and office-based working?</a:t>
            </a:r>
            <a:endParaRPr lang="en-IE" sz="3600" b="1" dirty="0"/>
          </a:p>
        </p:txBody>
      </p:sp>
    </p:spTree>
    <p:extLst>
      <p:ext uri="{BB962C8B-B14F-4D97-AF65-F5344CB8AC3E}">
        <p14:creationId xmlns:p14="http://schemas.microsoft.com/office/powerpoint/2010/main" val="294164085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FFFE1"/>
        </a:solidFill>
        <a:effectLst/>
      </p:bgPr>
    </p:bg>
    <p:spTree>
      <p:nvGrpSpPr>
        <p:cNvPr id="1" name="">
          <a:extLst>
            <a:ext uri="{FF2B5EF4-FFF2-40B4-BE49-F238E27FC236}">
              <a16:creationId xmlns:a16="http://schemas.microsoft.com/office/drawing/2014/main" id="{9493DF5C-C2AA-1DBD-7179-BAB14032781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CA4125B-13A9-4640-EAD1-D5664EB11BCC}"/>
              </a:ext>
            </a:extLst>
          </p:cNvPr>
          <p:cNvSpPr>
            <a:spLocks noGrp="1"/>
          </p:cNvSpPr>
          <p:nvPr>
            <p:ph type="title"/>
          </p:nvPr>
        </p:nvSpPr>
        <p:spPr/>
        <p:txBody>
          <a:bodyPr/>
          <a:lstStyle/>
          <a:p>
            <a:r>
              <a:rPr lang="en-IE" b="1" dirty="0"/>
              <a:t>Prompts and Outputs</a:t>
            </a:r>
          </a:p>
        </p:txBody>
      </p:sp>
      <p:sp>
        <p:nvSpPr>
          <p:cNvPr id="3" name="Content Placeholder 2">
            <a:extLst>
              <a:ext uri="{FF2B5EF4-FFF2-40B4-BE49-F238E27FC236}">
                <a16:creationId xmlns:a16="http://schemas.microsoft.com/office/drawing/2014/main" id="{7FBFFCCE-19BC-5D4D-D87E-984A2DED15B0}"/>
              </a:ext>
            </a:extLst>
          </p:cNvPr>
          <p:cNvSpPr>
            <a:spLocks noGrp="1"/>
          </p:cNvSpPr>
          <p:nvPr>
            <p:ph idx="1"/>
          </p:nvPr>
        </p:nvSpPr>
        <p:spPr/>
        <p:txBody>
          <a:bodyPr>
            <a:normAutofit lnSpcReduction="10000"/>
          </a:bodyPr>
          <a:lstStyle/>
          <a:p>
            <a:pPr marL="0" indent="0">
              <a:buNone/>
            </a:pPr>
            <a:r>
              <a:rPr lang="en-GB" sz="3600" b="1" u="sng" dirty="0"/>
              <a:t>KEY TAKEAWAY</a:t>
            </a:r>
          </a:p>
          <a:p>
            <a:pPr marL="0" indent="0">
              <a:buNone/>
            </a:pPr>
            <a:r>
              <a:rPr lang="en-GB" sz="3600" b="1" dirty="0"/>
              <a:t>AI doesn’t just depend on the data it was trained on; it also depends on the questions we ask. So, writing fair, balanced prompts is a vital for using GenAI responsibly.</a:t>
            </a:r>
          </a:p>
          <a:p>
            <a:pPr marL="0" indent="0">
              <a:buNone/>
            </a:pPr>
            <a:endParaRPr lang="en-GB" sz="3600" b="1" dirty="0"/>
          </a:p>
          <a:p>
            <a:pPr marL="0" indent="0">
              <a:buNone/>
            </a:pPr>
            <a:r>
              <a:rPr lang="en-GB" sz="3600" b="1" dirty="0"/>
              <a:t>A useful question is: "</a:t>
            </a:r>
            <a:r>
              <a:rPr lang="en-GB" sz="3600" b="1" i="1" dirty="0"/>
              <a:t>What assumptions am I making in this prompt?</a:t>
            </a:r>
            <a:r>
              <a:rPr lang="en-GB" sz="3600" b="1" dirty="0"/>
              <a:t>"</a:t>
            </a:r>
            <a:endParaRPr lang="en-IE" sz="3600" b="1" dirty="0"/>
          </a:p>
        </p:txBody>
      </p:sp>
    </p:spTree>
    <p:extLst>
      <p:ext uri="{BB962C8B-B14F-4D97-AF65-F5344CB8AC3E}">
        <p14:creationId xmlns:p14="http://schemas.microsoft.com/office/powerpoint/2010/main" val="318308197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415526-CE9D-9A2E-3658-B44343D0B12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1BABFDD-1038-ED7A-0C96-350D5E60B2BA}"/>
              </a:ext>
            </a:extLst>
          </p:cNvPr>
          <p:cNvSpPr>
            <a:spLocks noGrp="1"/>
          </p:cNvSpPr>
          <p:nvPr>
            <p:ph type="ctrTitle"/>
          </p:nvPr>
        </p:nvSpPr>
        <p:spPr>
          <a:xfrm>
            <a:off x="704850" y="975361"/>
            <a:ext cx="10782300" cy="2753359"/>
          </a:xfrm>
        </p:spPr>
        <p:txBody>
          <a:bodyPr/>
          <a:lstStyle/>
          <a:p>
            <a:pPr algn="ctr"/>
            <a:r>
              <a:rPr lang="en-GB" dirty="0"/>
              <a:t>ACTIVITY</a:t>
            </a:r>
            <a:endParaRPr lang="en-IE" dirty="0"/>
          </a:p>
        </p:txBody>
      </p:sp>
    </p:spTree>
    <p:extLst>
      <p:ext uri="{BB962C8B-B14F-4D97-AF65-F5344CB8AC3E}">
        <p14:creationId xmlns:p14="http://schemas.microsoft.com/office/powerpoint/2010/main" val="332588900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FFFE1"/>
        </a:solidFill>
        <a:effectLst/>
      </p:bgPr>
    </p:bg>
    <p:spTree>
      <p:nvGrpSpPr>
        <p:cNvPr id="1" name="">
          <a:extLst>
            <a:ext uri="{FF2B5EF4-FFF2-40B4-BE49-F238E27FC236}">
              <a16:creationId xmlns:a16="http://schemas.microsoft.com/office/drawing/2014/main" id="{1D1F1E19-A13A-4DCF-AF26-64F593BAAD2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5B16EDE-7F55-4B3D-8112-B1AD7BFF73CA}"/>
              </a:ext>
            </a:extLst>
          </p:cNvPr>
          <p:cNvSpPr>
            <a:spLocks noGrp="1"/>
          </p:cNvSpPr>
          <p:nvPr>
            <p:ph type="title"/>
          </p:nvPr>
        </p:nvSpPr>
        <p:spPr/>
        <p:txBody>
          <a:bodyPr/>
          <a:lstStyle/>
          <a:p>
            <a:r>
              <a:rPr lang="en-GB" b="1" dirty="0"/>
              <a:t>Activity</a:t>
            </a:r>
            <a:endParaRPr lang="en-IE" b="1" dirty="0"/>
          </a:p>
        </p:txBody>
      </p:sp>
      <p:sp>
        <p:nvSpPr>
          <p:cNvPr id="3" name="Content Placeholder 2">
            <a:extLst>
              <a:ext uri="{FF2B5EF4-FFF2-40B4-BE49-F238E27FC236}">
                <a16:creationId xmlns:a16="http://schemas.microsoft.com/office/drawing/2014/main" id="{ECF40669-5FCF-1B02-33A3-F7B1EDED7A9F}"/>
              </a:ext>
            </a:extLst>
          </p:cNvPr>
          <p:cNvSpPr>
            <a:spLocks noGrp="1"/>
          </p:cNvSpPr>
          <p:nvPr>
            <p:ph idx="1"/>
          </p:nvPr>
        </p:nvSpPr>
        <p:spPr/>
        <p:txBody>
          <a:bodyPr>
            <a:normAutofit/>
          </a:bodyPr>
          <a:lstStyle/>
          <a:p>
            <a:r>
              <a:rPr lang="en-GB" sz="4000" b="1" u="sng" dirty="0"/>
              <a:t>Improve the Prompt</a:t>
            </a:r>
          </a:p>
          <a:p>
            <a:r>
              <a:rPr lang="en-GB" sz="3600" b="1" dirty="0"/>
              <a:t>1. Original Prompt: </a:t>
            </a:r>
            <a:r>
              <a:rPr lang="en-GB" sz="3200" b="1" dirty="0">
                <a:latin typeface="Courier New" panose="02070309020205020404" pitchFamily="49" charset="0"/>
                <a:cs typeface="Courier New" panose="02070309020205020404" pitchFamily="49" charset="0"/>
              </a:rPr>
              <a:t>Tell me about AI</a:t>
            </a:r>
            <a:r>
              <a:rPr lang="en-GB" sz="3600" b="1" dirty="0"/>
              <a:t>.</a:t>
            </a:r>
          </a:p>
          <a:p>
            <a:r>
              <a:rPr lang="en-GB" sz="3600" b="1" dirty="0"/>
              <a:t>2. </a:t>
            </a:r>
            <a:r>
              <a:rPr lang="en-IE" sz="3600" b="1" dirty="0"/>
              <a:t>Working in pairs, improve this prompt by adding:</a:t>
            </a:r>
            <a:r>
              <a:rPr lang="en-GB" sz="3600" b="1" dirty="0"/>
              <a:t> </a:t>
            </a:r>
          </a:p>
          <a:p>
            <a:pPr lvl="3">
              <a:buFont typeface="Wingdings" panose="05000000000000000000" pitchFamily="2" charset="2"/>
              <a:buChar char="Ø"/>
            </a:pPr>
            <a:r>
              <a:rPr lang="en-GB" sz="3600" b="1" dirty="0"/>
              <a:t>Context</a:t>
            </a:r>
          </a:p>
          <a:p>
            <a:pPr lvl="3">
              <a:buFont typeface="Wingdings" panose="05000000000000000000" pitchFamily="2" charset="2"/>
              <a:buChar char="Ø"/>
            </a:pPr>
            <a:r>
              <a:rPr lang="en-GB" sz="3600" b="1" dirty="0"/>
              <a:t>Roles (main persona and target audience)</a:t>
            </a:r>
          </a:p>
          <a:p>
            <a:pPr lvl="3">
              <a:buFont typeface="Wingdings" panose="05000000000000000000" pitchFamily="2" charset="2"/>
              <a:buChar char="Ø"/>
            </a:pPr>
            <a:r>
              <a:rPr lang="en-GB" sz="3600" b="1" dirty="0"/>
              <a:t>Preferred format</a:t>
            </a:r>
          </a:p>
        </p:txBody>
      </p:sp>
    </p:spTree>
    <p:extLst>
      <p:ext uri="{BB962C8B-B14F-4D97-AF65-F5344CB8AC3E}">
        <p14:creationId xmlns:p14="http://schemas.microsoft.com/office/powerpoint/2010/main" val="365178122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FFFE1"/>
        </a:solidFill>
        <a:effectLst/>
      </p:bgPr>
    </p:bg>
    <p:spTree>
      <p:nvGrpSpPr>
        <p:cNvPr id="1" name="">
          <a:extLst>
            <a:ext uri="{FF2B5EF4-FFF2-40B4-BE49-F238E27FC236}">
              <a16:creationId xmlns:a16="http://schemas.microsoft.com/office/drawing/2014/main" id="{30BC5005-58FA-4B4C-5E9E-6CD1E9BEDF7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DBC5D4B-7E82-0896-193C-BC27F1388616}"/>
              </a:ext>
            </a:extLst>
          </p:cNvPr>
          <p:cNvSpPr>
            <a:spLocks noGrp="1"/>
          </p:cNvSpPr>
          <p:nvPr>
            <p:ph type="title"/>
          </p:nvPr>
        </p:nvSpPr>
        <p:spPr/>
        <p:txBody>
          <a:bodyPr/>
          <a:lstStyle/>
          <a:p>
            <a:r>
              <a:rPr lang="en-GB" b="1" dirty="0"/>
              <a:t>Activity</a:t>
            </a:r>
            <a:endParaRPr lang="en-IE" b="1" dirty="0"/>
          </a:p>
        </p:txBody>
      </p:sp>
      <p:sp>
        <p:nvSpPr>
          <p:cNvPr id="3" name="Content Placeholder 2">
            <a:extLst>
              <a:ext uri="{FF2B5EF4-FFF2-40B4-BE49-F238E27FC236}">
                <a16:creationId xmlns:a16="http://schemas.microsoft.com/office/drawing/2014/main" id="{1A478A31-D41A-9948-5B5A-8F2CC86BA10D}"/>
              </a:ext>
            </a:extLst>
          </p:cNvPr>
          <p:cNvSpPr>
            <a:spLocks noGrp="1"/>
          </p:cNvSpPr>
          <p:nvPr>
            <p:ph idx="1"/>
          </p:nvPr>
        </p:nvSpPr>
        <p:spPr/>
        <p:txBody>
          <a:bodyPr>
            <a:normAutofit lnSpcReduction="10000"/>
          </a:bodyPr>
          <a:lstStyle/>
          <a:p>
            <a:pPr marL="0" indent="0">
              <a:buNone/>
            </a:pPr>
            <a:r>
              <a:rPr lang="en-IE" sz="4000" b="1" u="sng" dirty="0"/>
              <a:t>Example Improvement:</a:t>
            </a:r>
          </a:p>
          <a:p>
            <a:pPr marL="0" indent="0">
              <a:buNone/>
            </a:pPr>
            <a:r>
              <a:rPr lang="en-IE" sz="3600" b="1" dirty="0">
                <a:latin typeface="Courier New" panose="02070309020205020404" pitchFamily="49" charset="0"/>
                <a:cs typeface="Courier New" panose="02070309020205020404" pitchFamily="49" charset="0"/>
              </a:rPr>
              <a:t>Act as a university lecturer and explain the history of Artificial Intelligence to first-year students. Use simple language and provide three important milestones.</a:t>
            </a:r>
            <a:endParaRPr lang="en-IE" sz="4000" b="1" dirty="0"/>
          </a:p>
          <a:p>
            <a:pPr marL="0" indent="0">
              <a:buNone/>
            </a:pPr>
            <a:r>
              <a:rPr lang="en-IE" sz="4000" b="1" dirty="0"/>
              <a:t>Compare your improved prompt with other groups.</a:t>
            </a:r>
          </a:p>
        </p:txBody>
      </p:sp>
    </p:spTree>
    <p:extLst>
      <p:ext uri="{BB962C8B-B14F-4D97-AF65-F5344CB8AC3E}">
        <p14:creationId xmlns:p14="http://schemas.microsoft.com/office/powerpoint/2010/main" val="90973007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FFFFE1"/>
        </a:solidFill>
        <a:effectLst/>
      </p:bgPr>
    </p:bg>
    <p:spTree>
      <p:nvGrpSpPr>
        <p:cNvPr id="1" name="">
          <a:extLst>
            <a:ext uri="{FF2B5EF4-FFF2-40B4-BE49-F238E27FC236}">
              <a16:creationId xmlns:a16="http://schemas.microsoft.com/office/drawing/2014/main" id="{671725C0-8771-BE62-EEE9-383C9726DA5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58D9CCE-0C4F-1518-A634-5E6EB171EE59}"/>
              </a:ext>
            </a:extLst>
          </p:cNvPr>
          <p:cNvSpPr>
            <a:spLocks noGrp="1"/>
          </p:cNvSpPr>
          <p:nvPr>
            <p:ph type="title"/>
          </p:nvPr>
        </p:nvSpPr>
        <p:spPr/>
        <p:txBody>
          <a:bodyPr/>
          <a:lstStyle/>
          <a:p>
            <a:r>
              <a:rPr lang="en-GB" b="1" dirty="0"/>
              <a:t>Activity</a:t>
            </a:r>
            <a:endParaRPr lang="en-IE" b="1" dirty="0"/>
          </a:p>
        </p:txBody>
      </p:sp>
      <p:sp>
        <p:nvSpPr>
          <p:cNvPr id="3" name="Content Placeholder 2">
            <a:extLst>
              <a:ext uri="{FF2B5EF4-FFF2-40B4-BE49-F238E27FC236}">
                <a16:creationId xmlns:a16="http://schemas.microsoft.com/office/drawing/2014/main" id="{53A0F0CD-9C36-7DFE-127A-51F594F14ECA}"/>
              </a:ext>
            </a:extLst>
          </p:cNvPr>
          <p:cNvSpPr>
            <a:spLocks noGrp="1"/>
          </p:cNvSpPr>
          <p:nvPr>
            <p:ph idx="1"/>
          </p:nvPr>
        </p:nvSpPr>
        <p:spPr/>
        <p:txBody>
          <a:bodyPr>
            <a:normAutofit/>
          </a:bodyPr>
          <a:lstStyle/>
          <a:p>
            <a:r>
              <a:rPr lang="en-IE" sz="4000" b="1" u="sng" dirty="0"/>
              <a:t>Key Questions</a:t>
            </a:r>
          </a:p>
          <a:p>
            <a:pPr>
              <a:buFont typeface="Wingdings" panose="05000000000000000000" pitchFamily="2" charset="2"/>
              <a:buChar char="Ø"/>
            </a:pPr>
            <a:r>
              <a:rPr lang="en-IE" sz="4000" b="1" dirty="0"/>
              <a:t>How did your prompt change?</a:t>
            </a:r>
          </a:p>
          <a:p>
            <a:pPr>
              <a:buFont typeface="Wingdings" panose="05000000000000000000" pitchFamily="2" charset="2"/>
              <a:buChar char="Ø"/>
            </a:pPr>
            <a:r>
              <a:rPr lang="en-IE" sz="4000" b="1" dirty="0"/>
              <a:t>Did the AI response improve?</a:t>
            </a:r>
          </a:p>
          <a:p>
            <a:pPr>
              <a:buFont typeface="Wingdings" panose="05000000000000000000" pitchFamily="2" charset="2"/>
              <a:buChar char="Ø"/>
            </a:pPr>
            <a:r>
              <a:rPr lang="en-IE" sz="4000" b="1" dirty="0"/>
              <a:t>Which additions had the biggest impact?</a:t>
            </a:r>
          </a:p>
        </p:txBody>
      </p:sp>
    </p:spTree>
    <p:extLst>
      <p:ext uri="{BB962C8B-B14F-4D97-AF65-F5344CB8AC3E}">
        <p14:creationId xmlns:p14="http://schemas.microsoft.com/office/powerpoint/2010/main" val="151581521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E8DBE92-2331-4285-8226-D398190D3E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566261" y="2129883"/>
            <a:ext cx="5830468" cy="3660714"/>
          </a:xfrm>
        </p:spPr>
        <p:txBody>
          <a:bodyPr anchor="ctr">
            <a:normAutofit/>
          </a:bodyPr>
          <a:lstStyle/>
          <a:p>
            <a:r>
              <a:rPr lang="en-IE" sz="7200" dirty="0">
                <a:latin typeface="Verdana" panose="020B0604030504040204" pitchFamily="34" charset="0"/>
                <a:ea typeface="Verdana" panose="020B0604030504040204" pitchFamily="34" charset="0"/>
                <a:cs typeface="Verdana" panose="020B0604030504040204" pitchFamily="34" charset="0"/>
              </a:rPr>
              <a:t>Thanks !!!</a:t>
            </a:r>
            <a:br>
              <a:rPr lang="en-IE" sz="7200" dirty="0">
                <a:latin typeface="Verdana" panose="020B0604030504040204" pitchFamily="34" charset="0"/>
                <a:ea typeface="Verdana" panose="020B0604030504040204" pitchFamily="34" charset="0"/>
                <a:cs typeface="Verdana" panose="020B0604030504040204" pitchFamily="34" charset="0"/>
              </a:rPr>
            </a:br>
            <a:endParaRPr lang="en-IE" sz="7200" dirty="0">
              <a:latin typeface="Verdana" panose="020B0604030504040204" pitchFamily="34" charset="0"/>
              <a:ea typeface="Verdana" panose="020B0604030504040204" pitchFamily="34" charset="0"/>
              <a:cs typeface="Verdana" panose="020B0604030504040204" pitchFamily="34" charset="0"/>
            </a:endParaRPr>
          </a:p>
        </p:txBody>
      </p:sp>
      <p:sp>
        <p:nvSpPr>
          <p:cNvPr id="9" name="Rectangle 8">
            <a:extLst>
              <a:ext uri="{FF2B5EF4-FFF2-40B4-BE49-F238E27FC236}">
                <a16:creationId xmlns:a16="http://schemas.microsoft.com/office/drawing/2014/main" id="{AD6F6937-3B5A-4391-9F37-58A571B362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080" cy="68580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C962AC3C-FEB4-4C6A-8CA6-D570CD0098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43467" cy="6858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603129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E1"/>
        </a:solidFill>
        <a:effectLst/>
      </p:bgPr>
    </p:bg>
    <p:spTree>
      <p:nvGrpSpPr>
        <p:cNvPr id="1" name="">
          <a:extLst>
            <a:ext uri="{FF2B5EF4-FFF2-40B4-BE49-F238E27FC236}">
              <a16:creationId xmlns:a16="http://schemas.microsoft.com/office/drawing/2014/main" id="{5E66D68E-BE54-05E8-43EF-2AAC6B5C83C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400F56F-E4E8-C4E3-6402-32C2D1270076}"/>
              </a:ext>
            </a:extLst>
          </p:cNvPr>
          <p:cNvSpPr>
            <a:spLocks noGrp="1"/>
          </p:cNvSpPr>
          <p:nvPr>
            <p:ph type="title"/>
          </p:nvPr>
        </p:nvSpPr>
        <p:spPr/>
        <p:txBody>
          <a:bodyPr/>
          <a:lstStyle/>
          <a:p>
            <a:r>
              <a:rPr lang="en-GB" b="1" dirty="0"/>
              <a:t>What is Prompting?</a:t>
            </a:r>
            <a:endParaRPr lang="en-IE" b="1" dirty="0"/>
          </a:p>
        </p:txBody>
      </p:sp>
      <p:sp>
        <p:nvSpPr>
          <p:cNvPr id="3" name="Content Placeholder 2">
            <a:extLst>
              <a:ext uri="{FF2B5EF4-FFF2-40B4-BE49-F238E27FC236}">
                <a16:creationId xmlns:a16="http://schemas.microsoft.com/office/drawing/2014/main" id="{33992DDC-B231-737E-47D8-292B1BC9D84E}"/>
              </a:ext>
            </a:extLst>
          </p:cNvPr>
          <p:cNvSpPr>
            <a:spLocks noGrp="1"/>
          </p:cNvSpPr>
          <p:nvPr>
            <p:ph idx="1"/>
          </p:nvPr>
        </p:nvSpPr>
        <p:spPr/>
        <p:txBody>
          <a:bodyPr>
            <a:normAutofit/>
          </a:bodyPr>
          <a:lstStyle/>
          <a:p>
            <a:r>
              <a:rPr lang="en-GB" sz="4000" b="1" dirty="0"/>
              <a:t>A prompt is the instruction, question, or request that a user gives to a Generative AI system. </a:t>
            </a:r>
          </a:p>
          <a:p>
            <a:r>
              <a:rPr lang="en-GB" sz="4000" b="1" dirty="0"/>
              <a:t>Prompts tell the AI what task to perform and help guide the type of response that is generated. </a:t>
            </a:r>
          </a:p>
        </p:txBody>
      </p:sp>
    </p:spTree>
    <p:extLst>
      <p:ext uri="{BB962C8B-B14F-4D97-AF65-F5344CB8AC3E}">
        <p14:creationId xmlns:p14="http://schemas.microsoft.com/office/powerpoint/2010/main" val="22626671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E1"/>
        </a:solidFill>
        <a:effectLst/>
      </p:bgPr>
    </p:bg>
    <p:spTree>
      <p:nvGrpSpPr>
        <p:cNvPr id="1" name="">
          <a:extLst>
            <a:ext uri="{FF2B5EF4-FFF2-40B4-BE49-F238E27FC236}">
              <a16:creationId xmlns:a16="http://schemas.microsoft.com/office/drawing/2014/main" id="{D8372D3B-8AD4-37CD-65B0-22D7B8AC11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CA352C-819F-5D2B-959C-D1994F267C28}"/>
              </a:ext>
            </a:extLst>
          </p:cNvPr>
          <p:cNvSpPr>
            <a:spLocks noGrp="1"/>
          </p:cNvSpPr>
          <p:nvPr>
            <p:ph type="title"/>
          </p:nvPr>
        </p:nvSpPr>
        <p:spPr/>
        <p:txBody>
          <a:bodyPr/>
          <a:lstStyle/>
          <a:p>
            <a:r>
              <a:rPr lang="en-GB" b="1" dirty="0"/>
              <a:t>What is Prompting?</a:t>
            </a:r>
            <a:endParaRPr lang="en-IE" b="1" dirty="0"/>
          </a:p>
        </p:txBody>
      </p:sp>
      <p:sp>
        <p:nvSpPr>
          <p:cNvPr id="3" name="Content Placeholder 2">
            <a:extLst>
              <a:ext uri="{FF2B5EF4-FFF2-40B4-BE49-F238E27FC236}">
                <a16:creationId xmlns:a16="http://schemas.microsoft.com/office/drawing/2014/main" id="{4BD80195-2D5D-1BA0-0648-AEE12E68F09C}"/>
              </a:ext>
            </a:extLst>
          </p:cNvPr>
          <p:cNvSpPr>
            <a:spLocks noGrp="1"/>
          </p:cNvSpPr>
          <p:nvPr>
            <p:ph idx="1"/>
          </p:nvPr>
        </p:nvSpPr>
        <p:spPr/>
        <p:txBody>
          <a:bodyPr>
            <a:normAutofit/>
          </a:bodyPr>
          <a:lstStyle/>
          <a:p>
            <a:r>
              <a:rPr lang="en-GB" sz="4000" b="1" dirty="0"/>
              <a:t>Examples include asking AI to answer a question, write a story, create an image, or generate computer code.</a:t>
            </a:r>
            <a:endParaRPr lang="en-IE" sz="4000" b="1" dirty="0"/>
          </a:p>
        </p:txBody>
      </p:sp>
      <p:pic>
        <p:nvPicPr>
          <p:cNvPr id="7" name="Picture 6" descr="Sample prompt.">
            <a:extLst>
              <a:ext uri="{FF2B5EF4-FFF2-40B4-BE49-F238E27FC236}">
                <a16:creationId xmlns:a16="http://schemas.microsoft.com/office/drawing/2014/main" id="{428E5222-9031-B4E6-071F-C2A2A77B8A5A}"/>
              </a:ext>
            </a:extLst>
          </p:cNvPr>
          <p:cNvPicPr>
            <a:picLocks noChangeAspect="1"/>
          </p:cNvPicPr>
          <p:nvPr/>
        </p:nvPicPr>
        <p:blipFill>
          <a:blip r:embed="rId2"/>
          <a:stretch>
            <a:fillRect/>
          </a:stretch>
        </p:blipFill>
        <p:spPr>
          <a:xfrm>
            <a:off x="1602944" y="3669878"/>
            <a:ext cx="8986111" cy="2909342"/>
          </a:xfrm>
          <a:prstGeom prst="rect">
            <a:avLst/>
          </a:prstGeom>
        </p:spPr>
      </p:pic>
    </p:spTree>
    <p:extLst>
      <p:ext uri="{BB962C8B-B14F-4D97-AF65-F5344CB8AC3E}">
        <p14:creationId xmlns:p14="http://schemas.microsoft.com/office/powerpoint/2010/main" val="42096662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E1"/>
        </a:solidFill>
        <a:effectLst/>
      </p:bgPr>
    </p:bg>
    <p:spTree>
      <p:nvGrpSpPr>
        <p:cNvPr id="1" name="">
          <a:extLst>
            <a:ext uri="{FF2B5EF4-FFF2-40B4-BE49-F238E27FC236}">
              <a16:creationId xmlns:a16="http://schemas.microsoft.com/office/drawing/2014/main" id="{3A7DC0C4-6CCA-212D-CB13-F1A2CDE096B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7715A40-7A47-D178-13F2-62EB13152B06}"/>
              </a:ext>
            </a:extLst>
          </p:cNvPr>
          <p:cNvSpPr>
            <a:spLocks noGrp="1"/>
          </p:cNvSpPr>
          <p:nvPr>
            <p:ph type="title"/>
          </p:nvPr>
        </p:nvSpPr>
        <p:spPr/>
        <p:txBody>
          <a:bodyPr/>
          <a:lstStyle/>
          <a:p>
            <a:r>
              <a:rPr lang="en-GB" b="1" dirty="0"/>
              <a:t>What is Prompting?</a:t>
            </a:r>
            <a:endParaRPr lang="en-IE" b="1" dirty="0"/>
          </a:p>
        </p:txBody>
      </p:sp>
      <p:sp>
        <p:nvSpPr>
          <p:cNvPr id="3" name="Content Placeholder 2">
            <a:extLst>
              <a:ext uri="{FF2B5EF4-FFF2-40B4-BE49-F238E27FC236}">
                <a16:creationId xmlns:a16="http://schemas.microsoft.com/office/drawing/2014/main" id="{A46947B1-10AA-BFB6-5CF4-3892AD0955D9}"/>
              </a:ext>
            </a:extLst>
          </p:cNvPr>
          <p:cNvSpPr>
            <a:spLocks noGrp="1"/>
          </p:cNvSpPr>
          <p:nvPr>
            <p:ph idx="1"/>
          </p:nvPr>
        </p:nvSpPr>
        <p:spPr/>
        <p:txBody>
          <a:bodyPr>
            <a:normAutofit fontScale="92500" lnSpcReduction="10000"/>
          </a:bodyPr>
          <a:lstStyle/>
          <a:p>
            <a:r>
              <a:rPr lang="en-GB" sz="4000" b="1" dirty="0"/>
              <a:t>Think of a prompt as a conversation starter. </a:t>
            </a:r>
          </a:p>
          <a:p>
            <a:r>
              <a:rPr lang="en-GB" sz="4000" b="1" dirty="0"/>
              <a:t>The quality of the prompt often affects the quality of the response. </a:t>
            </a:r>
          </a:p>
          <a:p>
            <a:r>
              <a:rPr lang="en-GB" sz="4000" b="1" dirty="0"/>
              <a:t>Clear prompts usually produce better results than vague prompts.</a:t>
            </a:r>
          </a:p>
          <a:p>
            <a:r>
              <a:rPr lang="en-GB" sz="4000" b="1" dirty="0"/>
              <a:t>We typically write a prompt, get a response, then improve on the prompt to get a better response.</a:t>
            </a:r>
            <a:endParaRPr lang="en-IE" sz="4000" b="1" dirty="0"/>
          </a:p>
          <a:p>
            <a:endParaRPr lang="en-IE" sz="4000" b="1" dirty="0"/>
          </a:p>
        </p:txBody>
      </p:sp>
    </p:spTree>
    <p:extLst>
      <p:ext uri="{BB962C8B-B14F-4D97-AF65-F5344CB8AC3E}">
        <p14:creationId xmlns:p14="http://schemas.microsoft.com/office/powerpoint/2010/main" val="35395269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E1"/>
        </a:solidFill>
        <a:effectLst/>
      </p:bgPr>
    </p:bg>
    <p:spTree>
      <p:nvGrpSpPr>
        <p:cNvPr id="1" name="">
          <a:extLst>
            <a:ext uri="{FF2B5EF4-FFF2-40B4-BE49-F238E27FC236}">
              <a16:creationId xmlns:a16="http://schemas.microsoft.com/office/drawing/2014/main" id="{549369B0-EEC5-7673-AA95-134C999DFE1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95B55A5-3E3D-5FB2-F09D-3F4947F5513B}"/>
              </a:ext>
            </a:extLst>
          </p:cNvPr>
          <p:cNvSpPr>
            <a:spLocks noGrp="1"/>
          </p:cNvSpPr>
          <p:nvPr>
            <p:ph type="title"/>
          </p:nvPr>
        </p:nvSpPr>
        <p:spPr/>
        <p:txBody>
          <a:bodyPr/>
          <a:lstStyle/>
          <a:p>
            <a:r>
              <a:rPr lang="en-GB" b="1" dirty="0"/>
              <a:t>What is Prompting?</a:t>
            </a:r>
            <a:endParaRPr lang="en-IE" b="1" dirty="0"/>
          </a:p>
        </p:txBody>
      </p:sp>
      <p:sp>
        <p:nvSpPr>
          <p:cNvPr id="3" name="Content Placeholder 2">
            <a:extLst>
              <a:ext uri="{FF2B5EF4-FFF2-40B4-BE49-F238E27FC236}">
                <a16:creationId xmlns:a16="http://schemas.microsoft.com/office/drawing/2014/main" id="{CF09982F-627E-BFE6-A3E8-E5BF08D49F4F}"/>
              </a:ext>
            </a:extLst>
          </p:cNvPr>
          <p:cNvSpPr>
            <a:spLocks noGrp="1"/>
          </p:cNvSpPr>
          <p:nvPr>
            <p:ph idx="1"/>
          </p:nvPr>
        </p:nvSpPr>
        <p:spPr/>
        <p:txBody>
          <a:bodyPr>
            <a:normAutofit fontScale="92500" lnSpcReduction="20000"/>
          </a:bodyPr>
          <a:lstStyle/>
          <a:p>
            <a:r>
              <a:rPr lang="en-GB" sz="4000" b="1" dirty="0"/>
              <a:t>When we try different prompts, we can experiment with different phrasings and formats to achieve the best output.</a:t>
            </a:r>
          </a:p>
          <a:p>
            <a:r>
              <a:rPr lang="en-GB" sz="4000" b="1" dirty="0"/>
              <a:t>We can keep refining the prompts until the GenAI’s output meets all requirements.</a:t>
            </a:r>
          </a:p>
          <a:p>
            <a:r>
              <a:rPr lang="en-GB" sz="4000" b="1" dirty="0"/>
              <a:t>We should then ask the GenAI tool to create an improved prompt, that would have produced the final output faster.</a:t>
            </a:r>
            <a:endParaRPr lang="en-IE" sz="4000" b="1" dirty="0"/>
          </a:p>
          <a:p>
            <a:endParaRPr lang="en-IE" sz="4000" b="1" dirty="0"/>
          </a:p>
        </p:txBody>
      </p:sp>
    </p:spTree>
    <p:extLst>
      <p:ext uri="{BB962C8B-B14F-4D97-AF65-F5344CB8AC3E}">
        <p14:creationId xmlns:p14="http://schemas.microsoft.com/office/powerpoint/2010/main" val="12422863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E1"/>
        </a:solidFill>
        <a:effectLst/>
      </p:bgPr>
    </p:bg>
    <p:spTree>
      <p:nvGrpSpPr>
        <p:cNvPr id="1" name="">
          <a:extLst>
            <a:ext uri="{FF2B5EF4-FFF2-40B4-BE49-F238E27FC236}">
              <a16:creationId xmlns:a16="http://schemas.microsoft.com/office/drawing/2014/main" id="{CCC8F507-0010-E26C-817C-C0CEB9449BB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86C4696-F5CC-A1ED-7C25-F39389742D7E}"/>
              </a:ext>
            </a:extLst>
          </p:cNvPr>
          <p:cNvSpPr>
            <a:spLocks noGrp="1"/>
          </p:cNvSpPr>
          <p:nvPr>
            <p:ph type="title"/>
          </p:nvPr>
        </p:nvSpPr>
        <p:spPr/>
        <p:txBody>
          <a:bodyPr/>
          <a:lstStyle/>
          <a:p>
            <a:r>
              <a:rPr lang="en-GB" b="1" dirty="0"/>
              <a:t>What is Prompting?</a:t>
            </a:r>
            <a:endParaRPr lang="en-IE" b="1" dirty="0"/>
          </a:p>
        </p:txBody>
      </p:sp>
      <p:sp>
        <p:nvSpPr>
          <p:cNvPr id="3" name="Content Placeholder 2">
            <a:extLst>
              <a:ext uri="{FF2B5EF4-FFF2-40B4-BE49-F238E27FC236}">
                <a16:creationId xmlns:a16="http://schemas.microsoft.com/office/drawing/2014/main" id="{B9B133DE-C79A-7B3F-FAC5-A36A0C1D20E6}"/>
              </a:ext>
            </a:extLst>
          </p:cNvPr>
          <p:cNvSpPr>
            <a:spLocks noGrp="1"/>
          </p:cNvSpPr>
          <p:nvPr>
            <p:ph idx="1"/>
          </p:nvPr>
        </p:nvSpPr>
        <p:spPr/>
        <p:txBody>
          <a:bodyPr>
            <a:normAutofit/>
          </a:bodyPr>
          <a:lstStyle/>
          <a:p>
            <a:r>
              <a:rPr lang="en-US" sz="4000" b="1" dirty="0"/>
              <a:t>It is important to remember that different GenAI models interpret prompts differently (ChatGPT, DALL·E, Copilot, etc.), so the most important thing to do is try out different queries and different approaches to generating queries, and see which works best.</a:t>
            </a:r>
            <a:endParaRPr lang="en-IE" sz="3600" b="1" dirty="0"/>
          </a:p>
        </p:txBody>
      </p:sp>
    </p:spTree>
    <p:extLst>
      <p:ext uri="{BB962C8B-B14F-4D97-AF65-F5344CB8AC3E}">
        <p14:creationId xmlns:p14="http://schemas.microsoft.com/office/powerpoint/2010/main" val="10264977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E1"/>
        </a:solidFill>
        <a:effectLst/>
      </p:bgPr>
    </p:bg>
    <p:spTree>
      <p:nvGrpSpPr>
        <p:cNvPr id="1" name="">
          <a:extLst>
            <a:ext uri="{FF2B5EF4-FFF2-40B4-BE49-F238E27FC236}">
              <a16:creationId xmlns:a16="http://schemas.microsoft.com/office/drawing/2014/main" id="{8D54C4BE-BDCD-E79A-DEED-466EA59D8D7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0D07846-AA71-92B5-4F08-216E3FC5EA11}"/>
              </a:ext>
            </a:extLst>
          </p:cNvPr>
          <p:cNvSpPr>
            <a:spLocks noGrp="1"/>
          </p:cNvSpPr>
          <p:nvPr>
            <p:ph type="title"/>
          </p:nvPr>
        </p:nvSpPr>
        <p:spPr/>
        <p:txBody>
          <a:bodyPr/>
          <a:lstStyle/>
          <a:p>
            <a:r>
              <a:rPr lang="en-GB" b="1" dirty="0"/>
              <a:t>What is Prompting?</a:t>
            </a:r>
            <a:endParaRPr lang="en-IE" b="1" dirty="0"/>
          </a:p>
        </p:txBody>
      </p:sp>
      <p:sp>
        <p:nvSpPr>
          <p:cNvPr id="3" name="Content Placeholder 2">
            <a:extLst>
              <a:ext uri="{FF2B5EF4-FFF2-40B4-BE49-F238E27FC236}">
                <a16:creationId xmlns:a16="http://schemas.microsoft.com/office/drawing/2014/main" id="{FB03B01A-35F7-F225-E635-E85B602292F5}"/>
              </a:ext>
            </a:extLst>
          </p:cNvPr>
          <p:cNvSpPr>
            <a:spLocks noGrp="1"/>
          </p:cNvSpPr>
          <p:nvPr>
            <p:ph idx="1"/>
          </p:nvPr>
        </p:nvSpPr>
        <p:spPr/>
        <p:txBody>
          <a:bodyPr>
            <a:normAutofit/>
          </a:bodyPr>
          <a:lstStyle/>
          <a:p>
            <a:pPr marL="0" indent="0">
              <a:buNone/>
            </a:pPr>
            <a:r>
              <a:rPr lang="en-IE" sz="4000" b="1" dirty="0"/>
              <a:t>Example Prompt:</a:t>
            </a:r>
          </a:p>
          <a:p>
            <a:pPr marL="0" indent="0">
              <a:buNone/>
            </a:pPr>
            <a:r>
              <a:rPr lang="en-IE" sz="2800" b="1" dirty="0">
                <a:latin typeface="Courier New" panose="02070309020205020404" pitchFamily="49" charset="0"/>
                <a:cs typeface="Courier New" panose="02070309020205020404" pitchFamily="49" charset="0"/>
              </a:rPr>
              <a:t>Explain photosynthesis to a 10-year-old child.</a:t>
            </a:r>
            <a:endParaRPr lang="en-IE" sz="4000" b="1" dirty="0">
              <a:latin typeface="Courier New" panose="02070309020205020404" pitchFamily="49" charset="0"/>
              <a:cs typeface="Courier New" panose="02070309020205020404" pitchFamily="49" charset="0"/>
            </a:endParaRPr>
          </a:p>
          <a:p>
            <a:pPr marL="0" indent="0">
              <a:buNone/>
            </a:pPr>
            <a:r>
              <a:rPr lang="en-IE" sz="3600" b="1" dirty="0"/>
              <a:t>The AI understands:</a:t>
            </a:r>
          </a:p>
          <a:p>
            <a:pPr>
              <a:buFont typeface="Wingdings" panose="05000000000000000000" pitchFamily="2" charset="2"/>
              <a:buChar char="Ø"/>
            </a:pPr>
            <a:r>
              <a:rPr lang="en-IE" sz="3600" b="1" dirty="0"/>
              <a:t>The topic (photosynthesis)</a:t>
            </a:r>
          </a:p>
          <a:p>
            <a:pPr>
              <a:buFont typeface="Wingdings" panose="05000000000000000000" pitchFamily="2" charset="2"/>
              <a:buChar char="Ø"/>
            </a:pPr>
            <a:r>
              <a:rPr lang="en-IE" sz="3600" b="1" dirty="0"/>
              <a:t>The audience (a 10-year-old)</a:t>
            </a:r>
          </a:p>
          <a:p>
            <a:pPr>
              <a:buFont typeface="Wingdings" panose="05000000000000000000" pitchFamily="2" charset="2"/>
              <a:buChar char="Ø"/>
            </a:pPr>
            <a:r>
              <a:rPr lang="en-IE" sz="3600" b="1" dirty="0"/>
              <a:t>The desired style (simple explanation)</a:t>
            </a:r>
          </a:p>
        </p:txBody>
      </p:sp>
    </p:spTree>
    <p:extLst>
      <p:ext uri="{BB962C8B-B14F-4D97-AF65-F5344CB8AC3E}">
        <p14:creationId xmlns:p14="http://schemas.microsoft.com/office/powerpoint/2010/main" val="3204003396"/>
      </p:ext>
    </p:extLst>
  </p:cSld>
  <p:clrMapOvr>
    <a:masterClrMapping/>
  </p:clrMapOvr>
</p:sld>
</file>

<file path=ppt/theme/theme1.xml><?xml version="1.0" encoding="utf-8"?>
<a:theme xmlns:a="http://schemas.openxmlformats.org/drawingml/2006/main" name="Metropolitan">
  <a:themeElements>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fontScheme name="Metropolitan">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Metropolitan">
      <a:fillStyleLst>
        <a:solidFill>
          <a:schemeClr val="phClr"/>
        </a:solidFill>
        <a:gradFill rotWithShape="1">
          <a:gsLst>
            <a:gs pos="0">
              <a:schemeClr val="phClr">
                <a:tint val="70000"/>
                <a:satMod val="100000"/>
                <a:lumMod val="110000"/>
              </a:schemeClr>
            </a:gs>
            <a:gs pos="50000">
              <a:schemeClr val="phClr">
                <a:tint val="75000"/>
                <a:satMod val="101000"/>
                <a:lumMod val="105000"/>
              </a:schemeClr>
            </a:gs>
            <a:gs pos="100000">
              <a:schemeClr val="phClr">
                <a:tint val="82000"/>
                <a:satMod val="104000"/>
                <a:lumMod val="105000"/>
              </a:schemeClr>
            </a:gs>
          </a:gsLst>
          <a:lin ang="2700000" scaled="0"/>
        </a:gradFill>
        <a:gradFill rotWithShape="1">
          <a:gsLst>
            <a:gs pos="0">
              <a:schemeClr val="phClr">
                <a:tint val="97000"/>
                <a:satMod val="100000"/>
                <a:lumMod val="102000"/>
              </a:schemeClr>
            </a:gs>
            <a:gs pos="50000">
              <a:schemeClr val="phClr">
                <a:shade val="100000"/>
                <a:satMod val="100000"/>
                <a:lumMod val="100000"/>
              </a:schemeClr>
            </a:gs>
            <a:gs pos="100000">
              <a:schemeClr val="phClr">
                <a:shade val="80000"/>
                <a:satMod val="100000"/>
                <a:lumMod val="99000"/>
              </a:schemeClr>
            </a:gs>
          </a:gsLst>
          <a:lin ang="27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solidFill>
          <a:schemeClr val="phClr">
            <a:shade val="95000"/>
            <a:satMod val="170000"/>
          </a:schemeClr>
        </a:solidFill>
      </a:bgFillStyleLst>
    </a:fmtScheme>
  </a:themeElements>
  <a:objectDefaults/>
  <a:extraClrSchemeLst/>
  <a:extLst>
    <a:ext uri="{05A4C25C-085E-4340-85A3-A5531E510DB2}">
      <thm15:themeFamily xmlns:thm15="http://schemas.microsoft.com/office/thememl/2012/main" name="Metropolitan" id="{4C5440D6-04D2-4954-96CF-F251137069B2}" vid="{79CFCA13-9412-4290-BB4B-85112F88857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8B292D12F5DEE46AA02E01B6409AAC1" ma:contentTypeVersion="19" ma:contentTypeDescription="Create a new document." ma:contentTypeScope="" ma:versionID="ab1ef542f45ab4b8dcd8beb7675e675f">
  <xsd:schema xmlns:xsd="http://www.w3.org/2001/XMLSchema" xmlns:xs="http://www.w3.org/2001/XMLSchema" xmlns:p="http://schemas.microsoft.com/office/2006/metadata/properties" xmlns:ns2="20f88c74-124a-4fa1-9478-62bd94b650bd" xmlns:ns3="382ae31d-2a66-4661-9ca9-52301357ed26" targetNamespace="http://schemas.microsoft.com/office/2006/metadata/properties" ma:root="true" ma:fieldsID="bb6c7bed133c2ce8ec7f351ed783e17e" ns2:_="" ns3:_="">
    <xsd:import namespace="20f88c74-124a-4fa1-9478-62bd94b650bd"/>
    <xsd:import namespace="382ae31d-2a66-4661-9ca9-52301357ed2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DateTaken" minOccurs="0"/>
                <xsd:element ref="ns2:MediaLengthInSeconds" minOccurs="0"/>
                <xsd:element ref="ns2:MediaServiceAutoTags" minOccurs="0"/>
                <xsd:element ref="ns2:MediaServiceOCR" minOccurs="0"/>
                <xsd:element ref="ns2:MediaServiceGenerationTime" minOccurs="0"/>
                <xsd:element ref="ns2:MediaServiceEventHashCode" minOccurs="0"/>
                <xsd:element ref="ns2:MediaServiceLocation"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0f88c74-124a-4fa1-9478-62bd94b650b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Length (seconds)" ma:internalName="MediaLengthInSeconds" ma:readOnly="true">
      <xsd:simpleType>
        <xsd:restriction base="dms:Unknown"/>
      </xsd:simpleType>
    </xsd:element>
    <xsd:element name="MediaServiceAutoTags" ma:index="16" nillable="true" ma:displayName="Tags" ma:internalName="MediaServiceAutoTags"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8b168bf0-f213-4887-af2e-cac682fa2405"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82ae31d-2a66-4661-9ca9-52301357ed26"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746da527-9134-4e79-ab6e-799e717f3183}" ma:internalName="TaxCatchAll" ma:showField="CatchAllData" ma:web="382ae31d-2a66-4661-9ca9-52301357ed2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20f88c74-124a-4fa1-9478-62bd94b650bd">
      <Terms xmlns="http://schemas.microsoft.com/office/infopath/2007/PartnerControls"/>
    </lcf76f155ced4ddcb4097134ff3c332f>
    <TaxCatchAll xmlns="382ae31d-2a66-4661-9ca9-52301357ed26" xsi:nil="true"/>
  </documentManagement>
</p:properties>
</file>

<file path=customXml/itemProps1.xml><?xml version="1.0" encoding="utf-8"?>
<ds:datastoreItem xmlns:ds="http://schemas.openxmlformats.org/officeDocument/2006/customXml" ds:itemID="{A4E58B79-DAA9-4724-A5DF-3C7D9B7B48BC}"/>
</file>

<file path=customXml/itemProps2.xml><?xml version="1.0" encoding="utf-8"?>
<ds:datastoreItem xmlns:ds="http://schemas.openxmlformats.org/officeDocument/2006/customXml" ds:itemID="{3B9DBF78-2886-4325-9CB8-0C6DF2F67FA8}"/>
</file>

<file path=customXml/itemProps3.xml><?xml version="1.0" encoding="utf-8"?>
<ds:datastoreItem xmlns:ds="http://schemas.openxmlformats.org/officeDocument/2006/customXml" ds:itemID="{8033AF6D-97BF-482F-AD3E-C57D8061E3EF}"/>
</file>

<file path=docMetadata/LabelInfo.xml><?xml version="1.0" encoding="utf-8"?>
<clbl:labelList xmlns:clbl="http://schemas.microsoft.com/office/2020/mipLabelMetadata">
  <clbl:label id="{766317cb-e948-4e5f-8cec-dabc8e2fd5da}" enabled="0" method="" siteId="{766317cb-e948-4e5f-8cec-dabc8e2fd5da}" removed="1"/>
</clbl:labelList>
</file>

<file path=docProps/app.xml><?xml version="1.0" encoding="utf-8"?>
<Properties xmlns="http://schemas.openxmlformats.org/officeDocument/2006/extended-properties" xmlns:vt="http://schemas.openxmlformats.org/officeDocument/2006/docPropsVTypes">
  <Template>Metropolitan</Template>
  <TotalTime>1027</TotalTime>
  <Words>1253</Words>
  <Application>Microsoft Office PowerPoint</Application>
  <PresentationFormat>Widescreen</PresentationFormat>
  <Paragraphs>152</Paragraphs>
  <Slides>37</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37</vt:i4>
      </vt:variant>
    </vt:vector>
  </HeadingPairs>
  <TitlesOfParts>
    <vt:vector size="44" baseType="lpstr">
      <vt:lpstr>Aptos</vt:lpstr>
      <vt:lpstr>Arial</vt:lpstr>
      <vt:lpstr>Calibri Light</vt:lpstr>
      <vt:lpstr>Courier New</vt:lpstr>
      <vt:lpstr>Verdana</vt:lpstr>
      <vt:lpstr>Wingdings</vt:lpstr>
      <vt:lpstr>Metropolitan</vt:lpstr>
      <vt:lpstr>Week 3:  What is Prompting?</vt:lpstr>
      <vt:lpstr>Contents</vt:lpstr>
      <vt:lpstr> What is Prompting?</vt:lpstr>
      <vt:lpstr>What is Prompting?</vt:lpstr>
      <vt:lpstr>What is Prompting?</vt:lpstr>
      <vt:lpstr>What is Prompting?</vt:lpstr>
      <vt:lpstr>What is Prompting?</vt:lpstr>
      <vt:lpstr>What is Prompting?</vt:lpstr>
      <vt:lpstr>What is Prompting?</vt:lpstr>
      <vt:lpstr>Context and Roles</vt:lpstr>
      <vt:lpstr>Context and Roles</vt:lpstr>
      <vt:lpstr>Context and Roles</vt:lpstr>
      <vt:lpstr>Context and Roles</vt:lpstr>
      <vt:lpstr>Context and Roles</vt:lpstr>
      <vt:lpstr>Context and Roles</vt:lpstr>
      <vt:lpstr>Context and Roles</vt:lpstr>
      <vt:lpstr>Context and Roles</vt:lpstr>
      <vt:lpstr>Context and Roles</vt:lpstr>
      <vt:lpstr>Context and Roles</vt:lpstr>
      <vt:lpstr>Context and Roles</vt:lpstr>
      <vt:lpstr>Prompts and Outputs</vt:lpstr>
      <vt:lpstr>Prompts and Outputs</vt:lpstr>
      <vt:lpstr>Prompts and Outputs</vt:lpstr>
      <vt:lpstr>Prompts and Outputs</vt:lpstr>
      <vt:lpstr>Prompts and Outputs</vt:lpstr>
      <vt:lpstr>Prompts and Outputs</vt:lpstr>
      <vt:lpstr>Prompts and Outputs</vt:lpstr>
      <vt:lpstr>Prompts and Outputs</vt:lpstr>
      <vt:lpstr>Prompts and Outputs</vt:lpstr>
      <vt:lpstr>Prompts and Outputs</vt:lpstr>
      <vt:lpstr>Prompts and Outputs</vt:lpstr>
      <vt:lpstr>Prompts and Outputs</vt:lpstr>
      <vt:lpstr>ACTIVITY</vt:lpstr>
      <vt:lpstr>Activity</vt:lpstr>
      <vt:lpstr>Activity</vt:lpstr>
      <vt:lpstr>Activity</vt:lpstr>
      <vt:lpstr>Thanks !!! </vt:lpstr>
    </vt:vector>
  </TitlesOfParts>
  <Company>Dublin Institute of Technology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Central Auditory Processing Disorder (CAPD)</dc:title>
  <dc:creator>Damian Gordon</dc:creator>
  <cp:lastModifiedBy>Damian Gordon</cp:lastModifiedBy>
  <cp:revision>77</cp:revision>
  <dcterms:created xsi:type="dcterms:W3CDTF">2017-10-11T11:50:17Z</dcterms:created>
  <dcterms:modified xsi:type="dcterms:W3CDTF">2026-06-11T16:20:50Z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0x01010048B292D12F5DEE46AA02E01B6409AAC1</vt:lpwstr>
  </property>
</Properties>
</file>