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Metadata/LabelInfo.xml" ContentType="application/vnd.ms-office.classificationlabel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1"/>
  </p:sldMasterIdLst>
  <p:notesMasterIdLst>
    <p:notesMasterId r:id="rId38"/>
  </p:notesMasterIdLst>
  <p:sldIdLst>
    <p:sldId id="431" r:id="rId2"/>
    <p:sldId id="257" r:id="rId3"/>
    <p:sldId id="442" r:id="rId4"/>
    <p:sldId id="445" r:id="rId5"/>
    <p:sldId id="473" r:id="rId6"/>
    <p:sldId id="474" r:id="rId7"/>
    <p:sldId id="475" r:id="rId8"/>
    <p:sldId id="477" r:id="rId9"/>
    <p:sldId id="478" r:id="rId10"/>
    <p:sldId id="479" r:id="rId11"/>
    <p:sldId id="480" r:id="rId12"/>
    <p:sldId id="432" r:id="rId13"/>
    <p:sldId id="471" r:id="rId14"/>
    <p:sldId id="483" r:id="rId15"/>
    <p:sldId id="484" r:id="rId16"/>
    <p:sldId id="485" r:id="rId17"/>
    <p:sldId id="481" r:id="rId18"/>
    <p:sldId id="486" r:id="rId19"/>
    <p:sldId id="487" r:id="rId20"/>
    <p:sldId id="488" r:id="rId21"/>
    <p:sldId id="489" r:id="rId22"/>
    <p:sldId id="490" r:id="rId23"/>
    <p:sldId id="491" r:id="rId24"/>
    <p:sldId id="492" r:id="rId25"/>
    <p:sldId id="493" r:id="rId26"/>
    <p:sldId id="438" r:id="rId27"/>
    <p:sldId id="459" r:id="rId28"/>
    <p:sldId id="494" r:id="rId29"/>
    <p:sldId id="495" r:id="rId30"/>
    <p:sldId id="496" r:id="rId31"/>
    <p:sldId id="497" r:id="rId32"/>
    <p:sldId id="440" r:id="rId33"/>
    <p:sldId id="439" r:id="rId34"/>
    <p:sldId id="470" r:id="rId35"/>
    <p:sldId id="472" r:id="rId36"/>
    <p:sldId id="37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E1"/>
    <a:srgbClr val="FFFFF0"/>
    <a:srgbClr val="FFFFE7"/>
    <a:srgbClr val="FFFF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DD2CB9-E431-4BBF-B7A0-6BB43623BC8C}" v="124" dt="2026-06-11T14:06:20.029"/>
    <p1510:client id="{332E469F-C4E4-4207-BEF3-BA36F4DFFB9C}" v="99" dt="2026-06-11T16:10:13.724"/>
    <p1510:client id="{7275865A-0642-43DF-92B1-8D4AA14826DE}" v="96" dt="2026-06-10T20:47:15.561"/>
    <p1510:client id="{85BCFE23-4247-4C02-8CB6-945BF602A309}" v="171" dt="2026-06-11T10:36:24.5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103" autoAdjust="0"/>
  </p:normalViewPr>
  <p:slideViewPr>
    <p:cSldViewPr snapToGrid="0">
      <p:cViewPr varScale="1">
        <p:scale>
          <a:sx n="63" d="100"/>
          <a:sy n="63" d="100"/>
        </p:scale>
        <p:origin x="76" y="2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47" Type="http://schemas.openxmlformats.org/officeDocument/2006/relationships/customXml" Target="../customXml/item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45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customXml" Target="../customXml/item2.xml"/><Relationship Id="rId20" Type="http://schemas.openxmlformats.org/officeDocument/2006/relationships/slide" Target="slides/slide19.xml"/><Relationship Id="rId4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mian Gordon" userId="796278f3-970d-4a3b-8137-dc597a054133" providerId="ADAL" clId="{0B7ADC60-3EB3-499F-AFBF-6F765FDADD91}"/>
    <pc:docChg chg="undo custSel addSld delSld modSld sldOrd">
      <pc:chgData name="Damian Gordon" userId="796278f3-970d-4a3b-8137-dc597a054133" providerId="ADAL" clId="{0B7ADC60-3EB3-499F-AFBF-6F765FDADD91}" dt="2026-06-11T16:10:13.724" v="6717"/>
      <pc:docMkLst>
        <pc:docMk/>
      </pc:docMkLst>
      <pc:sldChg chg="addSp modSp mod ord">
        <pc:chgData name="Damian Gordon" userId="796278f3-970d-4a3b-8137-dc597a054133" providerId="ADAL" clId="{0B7ADC60-3EB3-499F-AFBF-6F765FDADD91}" dt="2026-06-11T14:33:25.264" v="5307" actId="20577"/>
        <pc:sldMkLst>
          <pc:docMk/>
          <pc:sldMk cId="1238926363" sldId="257"/>
        </pc:sldMkLst>
        <pc:spChg chg="mod">
          <ac:chgData name="Damian Gordon" userId="796278f3-970d-4a3b-8137-dc597a054133" providerId="ADAL" clId="{0B7ADC60-3EB3-499F-AFBF-6F765FDADD91}" dt="2026-06-10T19:15:18.934" v="606" actId="20577"/>
          <ac:spMkLst>
            <pc:docMk/>
            <pc:sldMk cId="1238926363" sldId="257"/>
            <ac:spMk id="2" creationId="{797170A3-D3A7-6A6F-ABF0-F8AF71256E0F}"/>
          </ac:spMkLst>
        </pc:spChg>
        <pc:spChg chg="mod">
          <ac:chgData name="Damian Gordon" userId="796278f3-970d-4a3b-8137-dc597a054133" providerId="ADAL" clId="{0B7ADC60-3EB3-499F-AFBF-6F765FDADD91}" dt="2026-06-11T14:33:25.264" v="5307" actId="20577"/>
          <ac:spMkLst>
            <pc:docMk/>
            <pc:sldMk cId="1238926363" sldId="257"/>
            <ac:spMk id="3" creationId="{204C335F-5E13-539E-5959-995713643F27}"/>
          </ac:spMkLst>
        </pc:spChg>
        <pc:spChg chg="add">
          <ac:chgData name="Damian Gordon" userId="796278f3-970d-4a3b-8137-dc597a054133" providerId="ADAL" clId="{0B7ADC60-3EB3-499F-AFBF-6F765FDADD91}" dt="2026-06-11T10:55:09.438" v="3797"/>
          <ac:spMkLst>
            <pc:docMk/>
            <pc:sldMk cId="1238926363" sldId="257"/>
            <ac:spMk id="4" creationId="{3A0F72F6-4FF2-3F57-28FB-CE7066089E8A}"/>
          </ac:spMkLst>
        </pc:spChg>
      </pc:sldChg>
      <pc:sldChg chg="modSp del mod">
        <pc:chgData name="Damian Gordon" userId="796278f3-970d-4a3b-8137-dc597a054133" providerId="ADAL" clId="{0B7ADC60-3EB3-499F-AFBF-6F765FDADD91}" dt="2026-06-10T21:03:27.737" v="1425" actId="47"/>
        <pc:sldMkLst>
          <pc:docMk/>
          <pc:sldMk cId="3202548727" sldId="259"/>
        </pc:sldMkLst>
        <pc:spChg chg="mod">
          <ac:chgData name="Damian Gordon" userId="796278f3-970d-4a3b-8137-dc597a054133" providerId="ADAL" clId="{0B7ADC60-3EB3-499F-AFBF-6F765FDADD91}" dt="2026-06-10T17:38:29.269" v="121" actId="20577"/>
          <ac:spMkLst>
            <pc:docMk/>
            <pc:sldMk cId="3202548727" sldId="259"/>
            <ac:spMk id="3" creationId="{5EFED6FA-35F4-4EED-155E-0E394BA8C731}"/>
          </ac:spMkLst>
        </pc:spChg>
      </pc:sldChg>
      <pc:sldChg chg="del">
        <pc:chgData name="Damian Gordon" userId="796278f3-970d-4a3b-8137-dc597a054133" providerId="ADAL" clId="{0B7ADC60-3EB3-499F-AFBF-6F765FDADD91}" dt="2026-06-10T21:03:27.737" v="1425" actId="47"/>
        <pc:sldMkLst>
          <pc:docMk/>
          <pc:sldMk cId="850960233" sldId="260"/>
        </pc:sldMkLst>
      </pc:sldChg>
      <pc:sldChg chg="modSp del mod">
        <pc:chgData name="Damian Gordon" userId="796278f3-970d-4a3b-8137-dc597a054133" providerId="ADAL" clId="{0B7ADC60-3EB3-499F-AFBF-6F765FDADD91}" dt="2026-06-10T21:03:27.737" v="1425" actId="47"/>
        <pc:sldMkLst>
          <pc:docMk/>
          <pc:sldMk cId="520291825" sldId="261"/>
        </pc:sldMkLst>
        <pc:spChg chg="mod">
          <ac:chgData name="Damian Gordon" userId="796278f3-970d-4a3b-8137-dc597a054133" providerId="ADAL" clId="{0B7ADC60-3EB3-499F-AFBF-6F765FDADD91}" dt="2026-06-10T17:37:02.914" v="111" actId="20577"/>
          <ac:spMkLst>
            <pc:docMk/>
            <pc:sldMk cId="520291825" sldId="261"/>
            <ac:spMk id="3" creationId="{3298B21E-67A2-A155-A804-F29630250DF5}"/>
          </ac:spMkLst>
        </pc:spChg>
      </pc:sldChg>
      <pc:sldChg chg="modSp add del mod setBg">
        <pc:chgData name="Damian Gordon" userId="796278f3-970d-4a3b-8137-dc597a054133" providerId="ADAL" clId="{0B7ADC60-3EB3-499F-AFBF-6F765FDADD91}" dt="2026-06-11T14:34:42.600" v="5340" actId="47"/>
        <pc:sldMkLst>
          <pc:docMk/>
          <pc:sldMk cId="1071543526" sldId="262"/>
        </pc:sldMkLst>
        <pc:spChg chg="mod">
          <ac:chgData name="Damian Gordon" userId="796278f3-970d-4a3b-8137-dc597a054133" providerId="ADAL" clId="{0B7ADC60-3EB3-499F-AFBF-6F765FDADD91}" dt="2026-06-11T11:37:19.133" v="3896"/>
          <ac:spMkLst>
            <pc:docMk/>
            <pc:sldMk cId="1071543526" sldId="262"/>
            <ac:spMk id="2" creationId="{9588D67E-39D4-32F4-3E84-A00FE7DADF49}"/>
          </ac:spMkLst>
        </pc:spChg>
        <pc:spChg chg="mod">
          <ac:chgData name="Damian Gordon" userId="796278f3-970d-4a3b-8137-dc597a054133" providerId="ADAL" clId="{0B7ADC60-3EB3-499F-AFBF-6F765FDADD91}" dt="2026-06-11T12:17:11.714" v="4164" actId="27636"/>
          <ac:spMkLst>
            <pc:docMk/>
            <pc:sldMk cId="1071543526" sldId="262"/>
            <ac:spMk id="3" creationId="{ECBA7B0F-E044-A431-EDAD-87BD81073F6F}"/>
          </ac:spMkLst>
        </pc:spChg>
      </pc:sldChg>
      <pc:sldChg chg="modSp del mod">
        <pc:chgData name="Damian Gordon" userId="796278f3-970d-4a3b-8137-dc597a054133" providerId="ADAL" clId="{0B7ADC60-3EB3-499F-AFBF-6F765FDADD91}" dt="2026-06-10T21:03:27.737" v="1425" actId="47"/>
        <pc:sldMkLst>
          <pc:docMk/>
          <pc:sldMk cId="1857484375" sldId="263"/>
        </pc:sldMkLst>
        <pc:spChg chg="mod">
          <ac:chgData name="Damian Gordon" userId="796278f3-970d-4a3b-8137-dc597a054133" providerId="ADAL" clId="{0B7ADC60-3EB3-499F-AFBF-6F765FDADD91}" dt="2026-06-10T17:38:46.290" v="124" actId="403"/>
          <ac:spMkLst>
            <pc:docMk/>
            <pc:sldMk cId="1857484375" sldId="263"/>
            <ac:spMk id="3" creationId="{715D50A5-4668-1F4C-1E94-ECC12FA01C24}"/>
          </ac:spMkLst>
        </pc:spChg>
      </pc:sldChg>
      <pc:sldChg chg="modSp del mod">
        <pc:chgData name="Damian Gordon" userId="796278f3-970d-4a3b-8137-dc597a054133" providerId="ADAL" clId="{0B7ADC60-3EB3-499F-AFBF-6F765FDADD91}" dt="2026-06-10T21:03:27.737" v="1425" actId="47"/>
        <pc:sldMkLst>
          <pc:docMk/>
          <pc:sldMk cId="3850295726" sldId="264"/>
        </pc:sldMkLst>
        <pc:spChg chg="mod">
          <ac:chgData name="Damian Gordon" userId="796278f3-970d-4a3b-8137-dc597a054133" providerId="ADAL" clId="{0B7ADC60-3EB3-499F-AFBF-6F765FDADD91}" dt="2026-06-10T17:37:31.714" v="117" actId="114"/>
          <ac:spMkLst>
            <pc:docMk/>
            <pc:sldMk cId="3850295726" sldId="264"/>
            <ac:spMk id="3" creationId="{4EE945F6-5CDF-CFCF-4C15-2CDC3B24820F}"/>
          </ac:spMkLst>
        </pc:spChg>
      </pc:sldChg>
      <pc:sldChg chg="del">
        <pc:chgData name="Damian Gordon" userId="796278f3-970d-4a3b-8137-dc597a054133" providerId="ADAL" clId="{0B7ADC60-3EB3-499F-AFBF-6F765FDADD91}" dt="2026-06-10T20:47:39.447" v="1319" actId="47"/>
        <pc:sldMkLst>
          <pc:docMk/>
          <pc:sldMk cId="2482802682" sldId="265"/>
        </pc:sldMkLst>
      </pc:sldChg>
      <pc:sldChg chg="modSp mod">
        <pc:chgData name="Damian Gordon" userId="796278f3-970d-4a3b-8137-dc597a054133" providerId="ADAL" clId="{0B7ADC60-3EB3-499F-AFBF-6F765FDADD91}" dt="2026-06-11T14:14:57.875" v="5238"/>
        <pc:sldMkLst>
          <pc:docMk/>
          <pc:sldMk cId="1082548481" sldId="431"/>
        </pc:sldMkLst>
        <pc:spChg chg="mod">
          <ac:chgData name="Damian Gordon" userId="796278f3-970d-4a3b-8137-dc597a054133" providerId="ADAL" clId="{0B7ADC60-3EB3-499F-AFBF-6F765FDADD91}" dt="2026-06-11T14:14:57.875" v="5238"/>
          <ac:spMkLst>
            <pc:docMk/>
            <pc:sldMk cId="1082548481" sldId="431"/>
            <ac:spMk id="2" creationId="{2830EB6C-30C6-3873-B245-29B411D1298F}"/>
          </ac:spMkLst>
        </pc:spChg>
      </pc:sldChg>
      <pc:sldChg chg="modSp add mod ord">
        <pc:chgData name="Damian Gordon" userId="796278f3-970d-4a3b-8137-dc597a054133" providerId="ADAL" clId="{0B7ADC60-3EB3-499F-AFBF-6F765FDADD91}" dt="2026-06-11T14:34:24.739" v="5335" actId="20577"/>
        <pc:sldMkLst>
          <pc:docMk/>
          <pc:sldMk cId="580145203" sldId="432"/>
        </pc:sldMkLst>
        <pc:spChg chg="mod">
          <ac:chgData name="Damian Gordon" userId="796278f3-970d-4a3b-8137-dc597a054133" providerId="ADAL" clId="{0B7ADC60-3EB3-499F-AFBF-6F765FDADD91}" dt="2026-06-11T14:34:24.739" v="5335" actId="20577"/>
          <ac:spMkLst>
            <pc:docMk/>
            <pc:sldMk cId="580145203" sldId="432"/>
            <ac:spMk id="2" creationId="{CEDCBDE5-4671-A0E5-10E8-E880ED497876}"/>
          </ac:spMkLst>
        </pc:spChg>
      </pc:sldChg>
      <pc:sldChg chg="modSp add del mod ord setBg">
        <pc:chgData name="Damian Gordon" userId="796278f3-970d-4a3b-8137-dc597a054133" providerId="ADAL" clId="{0B7ADC60-3EB3-499F-AFBF-6F765FDADD91}" dt="2026-06-10T23:03:25.041" v="1609" actId="47"/>
        <pc:sldMkLst>
          <pc:docMk/>
          <pc:sldMk cId="998949574" sldId="433"/>
        </pc:sldMkLst>
        <pc:spChg chg="mod">
          <ac:chgData name="Damian Gordon" userId="796278f3-970d-4a3b-8137-dc597a054133" providerId="ADAL" clId="{0B7ADC60-3EB3-499F-AFBF-6F765FDADD91}" dt="2026-06-10T23:03:23.185" v="1608" actId="20577"/>
          <ac:spMkLst>
            <pc:docMk/>
            <pc:sldMk cId="998949574" sldId="433"/>
            <ac:spMk id="2" creationId="{117F8C3A-9CDE-C09B-6AB9-841116AE123C}"/>
          </ac:spMkLst>
        </pc:spChg>
        <pc:spChg chg="mod">
          <ac:chgData name="Damian Gordon" userId="796278f3-970d-4a3b-8137-dc597a054133" providerId="ADAL" clId="{0B7ADC60-3EB3-499F-AFBF-6F765FDADD91}" dt="2026-06-10T17:52:46.805" v="298" actId="27636"/>
          <ac:spMkLst>
            <pc:docMk/>
            <pc:sldMk cId="998949574" sldId="433"/>
            <ac:spMk id="3" creationId="{24F5CA23-116A-F0C9-729F-6CBBCC432123}"/>
          </ac:spMkLst>
        </pc:spChg>
      </pc:sldChg>
      <pc:sldChg chg="addSp modSp new del mod setBg">
        <pc:chgData name="Damian Gordon" userId="796278f3-970d-4a3b-8137-dc597a054133" providerId="ADAL" clId="{0B7ADC60-3EB3-499F-AFBF-6F765FDADD91}" dt="2026-06-10T21:04:09.284" v="1453" actId="47"/>
        <pc:sldMkLst>
          <pc:docMk/>
          <pc:sldMk cId="3112505239" sldId="434"/>
        </pc:sldMkLst>
        <pc:picChg chg="add mod">
          <ac:chgData name="Damian Gordon" userId="796278f3-970d-4a3b-8137-dc597a054133" providerId="ADAL" clId="{0B7ADC60-3EB3-499F-AFBF-6F765FDADD91}" dt="2026-06-10T17:50:06.373" v="247" actId="962"/>
          <ac:picMkLst>
            <pc:docMk/>
            <pc:sldMk cId="3112505239" sldId="434"/>
            <ac:picMk id="3" creationId="{2D9969CF-9ACF-83A4-9684-4F715EA58D23}"/>
          </ac:picMkLst>
        </pc:picChg>
      </pc:sldChg>
      <pc:sldChg chg="modSp add del mod setBg">
        <pc:chgData name="Damian Gordon" userId="796278f3-970d-4a3b-8137-dc597a054133" providerId="ADAL" clId="{0B7ADC60-3EB3-499F-AFBF-6F765FDADD91}" dt="2026-06-10T21:04:09.284" v="1453" actId="47"/>
        <pc:sldMkLst>
          <pc:docMk/>
          <pc:sldMk cId="3927502983" sldId="435"/>
        </pc:sldMkLst>
        <pc:spChg chg="mod">
          <ac:chgData name="Damian Gordon" userId="796278f3-970d-4a3b-8137-dc597a054133" providerId="ADAL" clId="{0B7ADC60-3EB3-499F-AFBF-6F765FDADD91}" dt="2026-06-10T20:13:43.911" v="763" actId="113"/>
          <ac:spMkLst>
            <pc:docMk/>
            <pc:sldMk cId="3927502983" sldId="435"/>
            <ac:spMk id="2" creationId="{8EB7996F-3D2E-3895-F8FB-E0125C0D2F55}"/>
          </ac:spMkLst>
        </pc:spChg>
        <pc:spChg chg="mod">
          <ac:chgData name="Damian Gordon" userId="796278f3-970d-4a3b-8137-dc597a054133" providerId="ADAL" clId="{0B7ADC60-3EB3-499F-AFBF-6F765FDADD91}" dt="2026-06-10T20:12:50.454" v="737"/>
          <ac:spMkLst>
            <pc:docMk/>
            <pc:sldMk cId="3927502983" sldId="435"/>
            <ac:spMk id="3" creationId="{3F2D6FF8-F0DF-4AF3-5EE3-F48E2F583C0F}"/>
          </ac:spMkLst>
        </pc:spChg>
      </pc:sldChg>
      <pc:sldChg chg="modSp add del mod setBg">
        <pc:chgData name="Damian Gordon" userId="796278f3-970d-4a3b-8137-dc597a054133" providerId="ADAL" clId="{0B7ADC60-3EB3-499F-AFBF-6F765FDADD91}" dt="2026-06-10T21:04:09.284" v="1453" actId="47"/>
        <pc:sldMkLst>
          <pc:docMk/>
          <pc:sldMk cId="2854082367" sldId="436"/>
        </pc:sldMkLst>
        <pc:spChg chg="mod">
          <ac:chgData name="Damian Gordon" userId="796278f3-970d-4a3b-8137-dc597a054133" providerId="ADAL" clId="{0B7ADC60-3EB3-499F-AFBF-6F765FDADD91}" dt="2026-06-10T17:53:15.420" v="300"/>
          <ac:spMkLst>
            <pc:docMk/>
            <pc:sldMk cId="2854082367" sldId="436"/>
            <ac:spMk id="3" creationId="{F3DCD0CC-D503-B39C-54BD-18A307CEBFC0}"/>
          </ac:spMkLst>
        </pc:spChg>
      </pc:sldChg>
      <pc:sldChg chg="modSp add del mod setBg">
        <pc:chgData name="Damian Gordon" userId="796278f3-970d-4a3b-8137-dc597a054133" providerId="ADAL" clId="{0B7ADC60-3EB3-499F-AFBF-6F765FDADD91}" dt="2026-06-10T21:04:09.284" v="1453" actId="47"/>
        <pc:sldMkLst>
          <pc:docMk/>
          <pc:sldMk cId="2642288195" sldId="437"/>
        </pc:sldMkLst>
        <pc:spChg chg="mod">
          <ac:chgData name="Damian Gordon" userId="796278f3-970d-4a3b-8137-dc597a054133" providerId="ADAL" clId="{0B7ADC60-3EB3-499F-AFBF-6F765FDADD91}" dt="2026-06-10T19:13:14.123" v="570" actId="115"/>
          <ac:spMkLst>
            <pc:docMk/>
            <pc:sldMk cId="2642288195" sldId="437"/>
            <ac:spMk id="3" creationId="{6A9344AA-8F50-4854-60C8-D89969DF6775}"/>
          </ac:spMkLst>
        </pc:spChg>
      </pc:sldChg>
      <pc:sldChg chg="modSp add mod ord">
        <pc:chgData name="Damian Gordon" userId="796278f3-970d-4a3b-8137-dc597a054133" providerId="ADAL" clId="{0B7ADC60-3EB3-499F-AFBF-6F765FDADD91}" dt="2026-06-11T14:34:57.865" v="5358" actId="14100"/>
        <pc:sldMkLst>
          <pc:docMk/>
          <pc:sldMk cId="3026573264" sldId="438"/>
        </pc:sldMkLst>
        <pc:spChg chg="mod">
          <ac:chgData name="Damian Gordon" userId="796278f3-970d-4a3b-8137-dc597a054133" providerId="ADAL" clId="{0B7ADC60-3EB3-499F-AFBF-6F765FDADD91}" dt="2026-06-11T14:34:57.865" v="5358" actId="14100"/>
          <ac:spMkLst>
            <pc:docMk/>
            <pc:sldMk cId="3026573264" sldId="438"/>
            <ac:spMk id="2" creationId="{D9C91F2B-ABE1-B88A-6067-B3D1AE10F8CC}"/>
          </ac:spMkLst>
        </pc:spChg>
      </pc:sldChg>
      <pc:sldChg chg="modSp add mod ord setBg">
        <pc:chgData name="Damian Gordon" userId="796278f3-970d-4a3b-8137-dc597a054133" providerId="ADAL" clId="{0B7ADC60-3EB3-499F-AFBF-6F765FDADD91}" dt="2026-06-11T15:06:40.688" v="5892" actId="404"/>
        <pc:sldMkLst>
          <pc:docMk/>
          <pc:sldMk cId="3651781227" sldId="439"/>
        </pc:sldMkLst>
        <pc:spChg chg="mod">
          <ac:chgData name="Damian Gordon" userId="796278f3-970d-4a3b-8137-dc597a054133" providerId="ADAL" clId="{0B7ADC60-3EB3-499F-AFBF-6F765FDADD91}" dt="2026-06-11T15:05:04.257" v="5855" actId="20577"/>
          <ac:spMkLst>
            <pc:docMk/>
            <pc:sldMk cId="3651781227" sldId="439"/>
            <ac:spMk id="2" creationId="{A5B16EDE-7F55-4B3D-8112-B1AD7BFF73CA}"/>
          </ac:spMkLst>
        </pc:spChg>
        <pc:spChg chg="mod">
          <ac:chgData name="Damian Gordon" userId="796278f3-970d-4a3b-8137-dc597a054133" providerId="ADAL" clId="{0B7ADC60-3EB3-499F-AFBF-6F765FDADD91}" dt="2026-06-11T15:06:40.688" v="5892" actId="404"/>
          <ac:spMkLst>
            <pc:docMk/>
            <pc:sldMk cId="3651781227" sldId="439"/>
            <ac:spMk id="3" creationId="{ECF40669-5FCF-1B02-33A3-F7B1EDED7A9F}"/>
          </ac:spMkLst>
        </pc:spChg>
      </pc:sldChg>
      <pc:sldChg chg="modSp add mod">
        <pc:chgData name="Damian Gordon" userId="796278f3-970d-4a3b-8137-dc597a054133" providerId="ADAL" clId="{0B7ADC60-3EB3-499F-AFBF-6F765FDADD91}" dt="2026-06-11T14:35:23.898" v="5385" actId="113"/>
        <pc:sldMkLst>
          <pc:docMk/>
          <pc:sldMk cId="3325889005" sldId="440"/>
        </pc:sldMkLst>
        <pc:spChg chg="mod">
          <ac:chgData name="Damian Gordon" userId="796278f3-970d-4a3b-8137-dc597a054133" providerId="ADAL" clId="{0B7ADC60-3EB3-499F-AFBF-6F765FDADD91}" dt="2026-06-11T14:35:23.898" v="5385" actId="113"/>
          <ac:spMkLst>
            <pc:docMk/>
            <pc:sldMk cId="3325889005" sldId="440"/>
            <ac:spMk id="2" creationId="{01BABFDD-1038-ED7A-0C96-350D5E60B2BA}"/>
          </ac:spMkLst>
        </pc:spChg>
      </pc:sldChg>
      <pc:sldChg chg="modSp add del mod ord setBg">
        <pc:chgData name="Damian Gordon" userId="796278f3-970d-4a3b-8137-dc597a054133" providerId="ADAL" clId="{0B7ADC60-3EB3-499F-AFBF-6F765FDADD91}" dt="2026-06-11T01:49:37.322" v="2317" actId="47"/>
        <pc:sldMkLst>
          <pc:docMk/>
          <pc:sldMk cId="2262667197" sldId="441"/>
        </pc:sldMkLst>
        <pc:spChg chg="mod">
          <ac:chgData name="Damian Gordon" userId="796278f3-970d-4a3b-8137-dc597a054133" providerId="ADAL" clId="{0B7ADC60-3EB3-499F-AFBF-6F765FDADD91}" dt="2026-06-10T23:03:17.079" v="1598" actId="20577"/>
          <ac:spMkLst>
            <pc:docMk/>
            <pc:sldMk cId="2262667197" sldId="441"/>
            <ac:spMk id="2" creationId="{F400F56F-E4E8-C4E3-6402-32C2D1270076}"/>
          </ac:spMkLst>
        </pc:spChg>
        <pc:spChg chg="mod">
          <ac:chgData name="Damian Gordon" userId="796278f3-970d-4a3b-8137-dc597a054133" providerId="ADAL" clId="{0B7ADC60-3EB3-499F-AFBF-6F765FDADD91}" dt="2026-06-10T23:03:06.335" v="1583" actId="404"/>
          <ac:spMkLst>
            <pc:docMk/>
            <pc:sldMk cId="2262667197" sldId="441"/>
            <ac:spMk id="3" creationId="{33992DDC-B231-737E-47D8-292B1BC9D84E}"/>
          </ac:spMkLst>
        </pc:spChg>
      </pc:sldChg>
      <pc:sldChg chg="modSp add mod ord">
        <pc:chgData name="Damian Gordon" userId="796278f3-970d-4a3b-8137-dc597a054133" providerId="ADAL" clId="{0B7ADC60-3EB3-499F-AFBF-6F765FDADD91}" dt="2026-06-11T14:33:43.900" v="5317" actId="14100"/>
        <pc:sldMkLst>
          <pc:docMk/>
          <pc:sldMk cId="75778651" sldId="442"/>
        </pc:sldMkLst>
        <pc:spChg chg="mod">
          <ac:chgData name="Damian Gordon" userId="796278f3-970d-4a3b-8137-dc597a054133" providerId="ADAL" clId="{0B7ADC60-3EB3-499F-AFBF-6F765FDADD91}" dt="2026-06-11T14:33:43.900" v="5317" actId="14100"/>
          <ac:spMkLst>
            <pc:docMk/>
            <pc:sldMk cId="75778651" sldId="442"/>
            <ac:spMk id="2" creationId="{32FFD6E2-9120-E6AA-A20D-2F741E6E258A}"/>
          </ac:spMkLst>
        </pc:spChg>
      </pc:sldChg>
      <pc:sldChg chg="modSp add del mod setBg">
        <pc:chgData name="Damian Gordon" userId="796278f3-970d-4a3b-8137-dc597a054133" providerId="ADAL" clId="{0B7ADC60-3EB3-499F-AFBF-6F765FDADD91}" dt="2026-06-10T21:04:09.284" v="1453" actId="47"/>
        <pc:sldMkLst>
          <pc:docMk/>
          <pc:sldMk cId="251056564" sldId="443"/>
        </pc:sldMkLst>
        <pc:spChg chg="mod">
          <ac:chgData name="Damian Gordon" userId="796278f3-970d-4a3b-8137-dc597a054133" providerId="ADAL" clId="{0B7ADC60-3EB3-499F-AFBF-6F765FDADD91}" dt="2026-06-10T20:13:48.676" v="764"/>
          <ac:spMkLst>
            <pc:docMk/>
            <pc:sldMk cId="251056564" sldId="443"/>
            <ac:spMk id="2" creationId="{E6439230-5084-313C-F6B1-78E4E8D79B45}"/>
          </ac:spMkLst>
        </pc:spChg>
        <pc:spChg chg="mod">
          <ac:chgData name="Damian Gordon" userId="796278f3-970d-4a3b-8137-dc597a054133" providerId="ADAL" clId="{0B7ADC60-3EB3-499F-AFBF-6F765FDADD91}" dt="2026-06-10T20:17:55.415" v="804" actId="20577"/>
          <ac:spMkLst>
            <pc:docMk/>
            <pc:sldMk cId="251056564" sldId="443"/>
            <ac:spMk id="3" creationId="{36F6520E-311C-22A4-DC1A-FA9BED4C7B11}"/>
          </ac:spMkLst>
        </pc:spChg>
      </pc:sldChg>
      <pc:sldChg chg="modSp add del mod setBg">
        <pc:chgData name="Damian Gordon" userId="796278f3-970d-4a3b-8137-dc597a054133" providerId="ADAL" clId="{0B7ADC60-3EB3-499F-AFBF-6F765FDADD91}" dt="2026-06-10T21:04:09.284" v="1453" actId="47"/>
        <pc:sldMkLst>
          <pc:docMk/>
          <pc:sldMk cId="4000753927" sldId="444"/>
        </pc:sldMkLst>
        <pc:spChg chg="mod">
          <ac:chgData name="Damian Gordon" userId="796278f3-970d-4a3b-8137-dc597a054133" providerId="ADAL" clId="{0B7ADC60-3EB3-499F-AFBF-6F765FDADD91}" dt="2026-06-10T20:17:23.216" v="792" actId="113"/>
          <ac:spMkLst>
            <pc:docMk/>
            <pc:sldMk cId="4000753927" sldId="444"/>
            <ac:spMk id="3" creationId="{1E079B59-A8D6-E482-1CA9-24398358BDA7}"/>
          </ac:spMkLst>
        </pc:spChg>
      </pc:sldChg>
      <pc:sldChg chg="modSp add mod ord setBg">
        <pc:chgData name="Damian Gordon" userId="796278f3-970d-4a3b-8137-dc597a054133" providerId="ADAL" clId="{0B7ADC60-3EB3-499F-AFBF-6F765FDADD91}" dt="2026-06-11T14:47:17.364" v="5464" actId="114"/>
        <pc:sldMkLst>
          <pc:docMk/>
          <pc:sldMk cId="3006754194" sldId="445"/>
        </pc:sldMkLst>
        <pc:spChg chg="mod">
          <ac:chgData name="Damian Gordon" userId="796278f3-970d-4a3b-8137-dc597a054133" providerId="ADAL" clId="{0B7ADC60-3EB3-499F-AFBF-6F765FDADD91}" dt="2026-06-11T14:33:52.230" v="5329" actId="20577"/>
          <ac:spMkLst>
            <pc:docMk/>
            <pc:sldMk cId="3006754194" sldId="445"/>
            <ac:spMk id="2" creationId="{4BB3F833-FA6A-D5DD-86B2-D0541803A262}"/>
          </ac:spMkLst>
        </pc:spChg>
        <pc:spChg chg="mod">
          <ac:chgData name="Damian Gordon" userId="796278f3-970d-4a3b-8137-dc597a054133" providerId="ADAL" clId="{0B7ADC60-3EB3-499F-AFBF-6F765FDADD91}" dt="2026-06-11T14:47:17.364" v="5464" actId="114"/>
          <ac:spMkLst>
            <pc:docMk/>
            <pc:sldMk cId="3006754194" sldId="445"/>
            <ac:spMk id="3" creationId="{ACA8383E-99F0-351B-CF3C-F88D36543B4E}"/>
          </ac:spMkLst>
        </pc:spChg>
      </pc:sldChg>
      <pc:sldChg chg="modSp add del mod setBg">
        <pc:chgData name="Damian Gordon" userId="796278f3-970d-4a3b-8137-dc597a054133" providerId="ADAL" clId="{0B7ADC60-3EB3-499F-AFBF-6F765FDADD91}" dt="2026-06-10T21:04:30.299" v="1475" actId="47"/>
        <pc:sldMkLst>
          <pc:docMk/>
          <pc:sldMk cId="497782512" sldId="446"/>
        </pc:sldMkLst>
        <pc:spChg chg="mod">
          <ac:chgData name="Damian Gordon" userId="796278f3-970d-4a3b-8137-dc597a054133" providerId="ADAL" clId="{0B7ADC60-3EB3-499F-AFBF-6F765FDADD91}" dt="2026-06-10T20:31:56.102" v="966" actId="115"/>
          <ac:spMkLst>
            <pc:docMk/>
            <pc:sldMk cId="497782512" sldId="446"/>
            <ac:spMk id="3" creationId="{3C200B89-D5E7-461A-852D-496CA9512F53}"/>
          </ac:spMkLst>
        </pc:spChg>
      </pc:sldChg>
      <pc:sldChg chg="modSp add del mod setBg">
        <pc:chgData name="Damian Gordon" userId="796278f3-970d-4a3b-8137-dc597a054133" providerId="ADAL" clId="{0B7ADC60-3EB3-499F-AFBF-6F765FDADD91}" dt="2026-06-10T21:04:30.299" v="1475" actId="47"/>
        <pc:sldMkLst>
          <pc:docMk/>
          <pc:sldMk cId="1729525089" sldId="447"/>
        </pc:sldMkLst>
        <pc:spChg chg="mod">
          <ac:chgData name="Damian Gordon" userId="796278f3-970d-4a3b-8137-dc597a054133" providerId="ADAL" clId="{0B7ADC60-3EB3-499F-AFBF-6F765FDADD91}" dt="2026-06-10T20:32:01.581" v="967" actId="115"/>
          <ac:spMkLst>
            <pc:docMk/>
            <pc:sldMk cId="1729525089" sldId="447"/>
            <ac:spMk id="3" creationId="{00A08D72-D319-6D90-67EA-6D0A13F0E356}"/>
          </ac:spMkLst>
        </pc:spChg>
      </pc:sldChg>
      <pc:sldChg chg="modSp add del mod setBg">
        <pc:chgData name="Damian Gordon" userId="796278f3-970d-4a3b-8137-dc597a054133" providerId="ADAL" clId="{0B7ADC60-3EB3-499F-AFBF-6F765FDADD91}" dt="2026-06-10T21:04:30.299" v="1475" actId="47"/>
        <pc:sldMkLst>
          <pc:docMk/>
          <pc:sldMk cId="1092085944" sldId="448"/>
        </pc:sldMkLst>
        <pc:spChg chg="mod">
          <ac:chgData name="Damian Gordon" userId="796278f3-970d-4a3b-8137-dc597a054133" providerId="ADAL" clId="{0B7ADC60-3EB3-499F-AFBF-6F765FDADD91}" dt="2026-06-10T20:32:07.413" v="968" actId="115"/>
          <ac:spMkLst>
            <pc:docMk/>
            <pc:sldMk cId="1092085944" sldId="448"/>
            <ac:spMk id="3" creationId="{E68A361B-77AF-43C4-6BE1-F6CD4A277699}"/>
          </ac:spMkLst>
        </pc:spChg>
      </pc:sldChg>
      <pc:sldChg chg="modSp add del mod setBg">
        <pc:chgData name="Damian Gordon" userId="796278f3-970d-4a3b-8137-dc597a054133" providerId="ADAL" clId="{0B7ADC60-3EB3-499F-AFBF-6F765FDADD91}" dt="2026-06-10T21:04:30.299" v="1475" actId="47"/>
        <pc:sldMkLst>
          <pc:docMk/>
          <pc:sldMk cId="3113954838" sldId="449"/>
        </pc:sldMkLst>
        <pc:spChg chg="mod">
          <ac:chgData name="Damian Gordon" userId="796278f3-970d-4a3b-8137-dc597a054133" providerId="ADAL" clId="{0B7ADC60-3EB3-499F-AFBF-6F765FDADD91}" dt="2026-06-10T20:32:12.566" v="969" actId="115"/>
          <ac:spMkLst>
            <pc:docMk/>
            <pc:sldMk cId="3113954838" sldId="449"/>
            <ac:spMk id="3" creationId="{4A125FA3-24E0-65B9-5152-4A3BDBF19F57}"/>
          </ac:spMkLst>
        </pc:spChg>
      </pc:sldChg>
      <pc:sldChg chg="modSp add del mod setBg">
        <pc:chgData name="Damian Gordon" userId="796278f3-970d-4a3b-8137-dc597a054133" providerId="ADAL" clId="{0B7ADC60-3EB3-499F-AFBF-6F765FDADD91}" dt="2026-06-10T21:04:30.299" v="1475" actId="47"/>
        <pc:sldMkLst>
          <pc:docMk/>
          <pc:sldMk cId="2184625067" sldId="450"/>
        </pc:sldMkLst>
        <pc:spChg chg="mod">
          <ac:chgData name="Damian Gordon" userId="796278f3-970d-4a3b-8137-dc597a054133" providerId="ADAL" clId="{0B7ADC60-3EB3-499F-AFBF-6F765FDADD91}" dt="2026-06-10T20:32:18.589" v="970" actId="115"/>
          <ac:spMkLst>
            <pc:docMk/>
            <pc:sldMk cId="2184625067" sldId="450"/>
            <ac:spMk id="3" creationId="{A3E4321C-A212-8765-092A-139959DB1143}"/>
          </ac:spMkLst>
        </pc:spChg>
      </pc:sldChg>
      <pc:sldChg chg="addSp delSp modSp new del mod ord setBg">
        <pc:chgData name="Damian Gordon" userId="796278f3-970d-4a3b-8137-dc597a054133" providerId="ADAL" clId="{0B7ADC60-3EB3-499F-AFBF-6F765FDADD91}" dt="2026-06-10T21:04:30.299" v="1475" actId="47"/>
        <pc:sldMkLst>
          <pc:docMk/>
          <pc:sldMk cId="1773940788" sldId="451"/>
        </pc:sldMkLst>
        <pc:spChg chg="add">
          <ac:chgData name="Damian Gordon" userId="796278f3-970d-4a3b-8137-dc597a054133" providerId="ADAL" clId="{0B7ADC60-3EB3-499F-AFBF-6F765FDADD91}" dt="2026-06-10T20:35:46.933" v="1059"/>
          <ac:spMkLst>
            <pc:docMk/>
            <pc:sldMk cId="1773940788" sldId="451"/>
            <ac:spMk id="3" creationId="{F1E1D565-AC1F-D6C8-3CF4-93EDE01D8C8D}"/>
          </ac:spMkLst>
        </pc:spChg>
        <pc:picChg chg="add del mod">
          <ac:chgData name="Damian Gordon" userId="796278f3-970d-4a3b-8137-dc597a054133" providerId="ADAL" clId="{0B7ADC60-3EB3-499F-AFBF-6F765FDADD91}" dt="2026-06-10T20:29:59.150" v="963" actId="478"/>
          <ac:picMkLst>
            <pc:docMk/>
            <pc:sldMk cId="1773940788" sldId="451"/>
            <ac:picMk id="2" creationId="{CA107C69-5E0A-609E-3E97-60DEA944628F}"/>
          </ac:picMkLst>
        </pc:picChg>
        <pc:picChg chg="add mod">
          <ac:chgData name="Damian Gordon" userId="796278f3-970d-4a3b-8137-dc597a054133" providerId="ADAL" clId="{0B7ADC60-3EB3-499F-AFBF-6F765FDADD91}" dt="2026-06-10T20:36:06.336" v="1061" actId="26606"/>
          <ac:picMkLst>
            <pc:docMk/>
            <pc:sldMk cId="1773940788" sldId="451"/>
            <ac:picMk id="5" creationId="{485C0325-0B2A-33ED-B952-6A7BB6B134FD}"/>
          </ac:picMkLst>
        </pc:picChg>
        <pc:picChg chg="add del mod">
          <ac:chgData name="Damian Gordon" userId="796278f3-970d-4a3b-8137-dc597a054133" providerId="ADAL" clId="{0B7ADC60-3EB3-499F-AFBF-6F765FDADD91}" dt="2026-06-10T20:29:13.036" v="959" actId="478"/>
          <ac:picMkLst>
            <pc:docMk/>
            <pc:sldMk cId="1773940788" sldId="451"/>
            <ac:picMk id="1026" creationId="{0B15974E-9674-4EA6-79F9-431AAD14AB69}"/>
          </ac:picMkLst>
        </pc:picChg>
        <pc:picChg chg="add del">
          <ac:chgData name="Damian Gordon" userId="796278f3-970d-4a3b-8137-dc597a054133" providerId="ADAL" clId="{0B7ADC60-3EB3-499F-AFBF-6F765FDADD91}" dt="2026-06-10T20:29:11.974" v="958" actId="21"/>
          <ac:picMkLst>
            <pc:docMk/>
            <pc:sldMk cId="1773940788" sldId="451"/>
            <ac:picMk id="1028" creationId="{CA107C69-5E0A-609E-3E97-60DEA944628F}"/>
          </ac:picMkLst>
        </pc:picChg>
      </pc:sldChg>
      <pc:sldChg chg="add del setBg">
        <pc:chgData name="Damian Gordon" userId="796278f3-970d-4a3b-8137-dc597a054133" providerId="ADAL" clId="{0B7ADC60-3EB3-499F-AFBF-6F765FDADD91}" dt="2026-06-10T21:04:30.299" v="1475" actId="47"/>
        <pc:sldMkLst>
          <pc:docMk/>
          <pc:sldMk cId="2975625248" sldId="452"/>
        </pc:sldMkLst>
      </pc:sldChg>
      <pc:sldChg chg="modSp add del mod setBg">
        <pc:chgData name="Damian Gordon" userId="796278f3-970d-4a3b-8137-dc597a054133" providerId="ADAL" clId="{0B7ADC60-3EB3-499F-AFBF-6F765FDADD91}" dt="2026-06-11T10:53:03.959" v="3784" actId="47"/>
        <pc:sldMkLst>
          <pc:docMk/>
          <pc:sldMk cId="909730071" sldId="453"/>
        </pc:sldMkLst>
        <pc:spChg chg="mod">
          <ac:chgData name="Damian Gordon" userId="796278f3-970d-4a3b-8137-dc597a054133" providerId="ADAL" clId="{0B7ADC60-3EB3-499F-AFBF-6F765FDADD91}" dt="2026-06-11T01:52:51.357" v="2356" actId="20577"/>
          <ac:spMkLst>
            <pc:docMk/>
            <pc:sldMk cId="909730071" sldId="453"/>
            <ac:spMk id="3" creationId="{1A478A31-D41A-9948-5B5A-8F2CC86BA10D}"/>
          </ac:spMkLst>
        </pc:spChg>
      </pc:sldChg>
      <pc:sldChg chg="modSp add del mod setBg">
        <pc:chgData name="Damian Gordon" userId="796278f3-970d-4a3b-8137-dc597a054133" providerId="ADAL" clId="{0B7ADC60-3EB3-499F-AFBF-6F765FDADD91}" dt="2026-06-10T21:04:30.299" v="1475" actId="47"/>
        <pc:sldMkLst>
          <pc:docMk/>
          <pc:sldMk cId="1476946606" sldId="454"/>
        </pc:sldMkLst>
        <pc:spChg chg="mod">
          <ac:chgData name="Damian Gordon" userId="796278f3-970d-4a3b-8137-dc597a054133" providerId="ADAL" clId="{0B7ADC60-3EB3-499F-AFBF-6F765FDADD91}" dt="2026-06-10T20:37:06.997" v="1136" actId="20577"/>
          <ac:spMkLst>
            <pc:docMk/>
            <pc:sldMk cId="1476946606" sldId="454"/>
            <ac:spMk id="3" creationId="{933C6AD4-2F17-04DA-9246-9B2D6988B709}"/>
          </ac:spMkLst>
        </pc:spChg>
      </pc:sldChg>
      <pc:sldChg chg="modSp add del mod setBg">
        <pc:chgData name="Damian Gordon" userId="796278f3-970d-4a3b-8137-dc597a054133" providerId="ADAL" clId="{0B7ADC60-3EB3-499F-AFBF-6F765FDADD91}" dt="2026-06-10T21:04:30.299" v="1475" actId="47"/>
        <pc:sldMkLst>
          <pc:docMk/>
          <pc:sldMk cId="1276718636" sldId="455"/>
        </pc:sldMkLst>
        <pc:spChg chg="mod">
          <ac:chgData name="Damian Gordon" userId="796278f3-970d-4a3b-8137-dc597a054133" providerId="ADAL" clId="{0B7ADC60-3EB3-499F-AFBF-6F765FDADD91}" dt="2026-06-10T20:40:34.600" v="1201" actId="20577"/>
          <ac:spMkLst>
            <pc:docMk/>
            <pc:sldMk cId="1276718636" sldId="455"/>
            <ac:spMk id="3" creationId="{EA8128F8-17D7-EBBC-0E9A-7F9361B95E69}"/>
          </ac:spMkLst>
        </pc:spChg>
      </pc:sldChg>
      <pc:sldChg chg="modSp add del mod ord setBg">
        <pc:chgData name="Damian Gordon" userId="796278f3-970d-4a3b-8137-dc597a054133" providerId="ADAL" clId="{0B7ADC60-3EB3-499F-AFBF-6F765FDADD91}" dt="2026-06-10T21:04:30.299" v="1475" actId="47"/>
        <pc:sldMkLst>
          <pc:docMk/>
          <pc:sldMk cId="2008834437" sldId="456"/>
        </pc:sldMkLst>
        <pc:spChg chg="mod">
          <ac:chgData name="Damian Gordon" userId="796278f3-970d-4a3b-8137-dc597a054133" providerId="ADAL" clId="{0B7ADC60-3EB3-499F-AFBF-6F765FDADD91}" dt="2026-06-10T20:43:53.644" v="1268" actId="20577"/>
          <ac:spMkLst>
            <pc:docMk/>
            <pc:sldMk cId="2008834437" sldId="456"/>
            <ac:spMk id="3" creationId="{C3DC4D54-D699-B650-46F7-ECED867D1031}"/>
          </ac:spMkLst>
        </pc:spChg>
      </pc:sldChg>
      <pc:sldChg chg="addSp modSp add del mod setBg">
        <pc:chgData name="Damian Gordon" userId="796278f3-970d-4a3b-8137-dc597a054133" providerId="ADAL" clId="{0B7ADC60-3EB3-499F-AFBF-6F765FDADD91}" dt="2026-06-10T21:04:30.299" v="1475" actId="47"/>
        <pc:sldMkLst>
          <pc:docMk/>
          <pc:sldMk cId="2339569782" sldId="457"/>
        </pc:sldMkLst>
        <pc:spChg chg="mod">
          <ac:chgData name="Damian Gordon" userId="796278f3-970d-4a3b-8137-dc597a054133" providerId="ADAL" clId="{0B7ADC60-3EB3-499F-AFBF-6F765FDADD91}" dt="2026-06-10T20:43:17.040" v="1265" actId="20577"/>
          <ac:spMkLst>
            <pc:docMk/>
            <pc:sldMk cId="2339569782" sldId="457"/>
            <ac:spMk id="3" creationId="{E9AEF386-F6F3-3C1D-A861-17D75BFFE67C}"/>
          </ac:spMkLst>
        </pc:spChg>
        <pc:spChg chg="add">
          <ac:chgData name="Damian Gordon" userId="796278f3-970d-4a3b-8137-dc597a054133" providerId="ADAL" clId="{0B7ADC60-3EB3-499F-AFBF-6F765FDADD91}" dt="2026-06-10T20:42:11.371" v="1242"/>
          <ac:spMkLst>
            <pc:docMk/>
            <pc:sldMk cId="2339569782" sldId="457"/>
            <ac:spMk id="4" creationId="{55CC3C3B-FFC4-79EB-6FE9-BCA7850C4273}"/>
          </ac:spMkLst>
        </pc:spChg>
      </pc:sldChg>
      <pc:sldChg chg="modSp add del mod setBg">
        <pc:chgData name="Damian Gordon" userId="796278f3-970d-4a3b-8137-dc597a054133" providerId="ADAL" clId="{0B7ADC60-3EB3-499F-AFBF-6F765FDADD91}" dt="2026-06-10T21:04:30.299" v="1475" actId="47"/>
        <pc:sldMkLst>
          <pc:docMk/>
          <pc:sldMk cId="3767968424" sldId="458"/>
        </pc:sldMkLst>
        <pc:spChg chg="mod">
          <ac:chgData name="Damian Gordon" userId="796278f3-970d-4a3b-8137-dc597a054133" providerId="ADAL" clId="{0B7ADC60-3EB3-499F-AFBF-6F765FDADD91}" dt="2026-06-10T20:45:31.773" v="1293" actId="20577"/>
          <ac:spMkLst>
            <pc:docMk/>
            <pc:sldMk cId="3767968424" sldId="458"/>
            <ac:spMk id="3" creationId="{04DC1CB8-876B-D885-50F9-6D287BD9E22A}"/>
          </ac:spMkLst>
        </pc:spChg>
      </pc:sldChg>
      <pc:sldChg chg="modSp add mod setBg">
        <pc:chgData name="Damian Gordon" userId="796278f3-970d-4a3b-8137-dc597a054133" providerId="ADAL" clId="{0B7ADC60-3EB3-499F-AFBF-6F765FDADD91}" dt="2026-06-11T16:04:55.271" v="6533" actId="5793"/>
        <pc:sldMkLst>
          <pc:docMk/>
          <pc:sldMk cId="3897580576" sldId="459"/>
        </pc:sldMkLst>
        <pc:spChg chg="mod">
          <ac:chgData name="Damian Gordon" userId="796278f3-970d-4a3b-8137-dc597a054133" providerId="ADAL" clId="{0B7ADC60-3EB3-499F-AFBF-6F765FDADD91}" dt="2026-06-11T14:35:09.073" v="5378" actId="20577"/>
          <ac:spMkLst>
            <pc:docMk/>
            <pc:sldMk cId="3897580576" sldId="459"/>
            <ac:spMk id="2" creationId="{95D8956A-8361-A95B-5991-4D71D19C635C}"/>
          </ac:spMkLst>
        </pc:spChg>
        <pc:spChg chg="mod">
          <ac:chgData name="Damian Gordon" userId="796278f3-970d-4a3b-8137-dc597a054133" providerId="ADAL" clId="{0B7ADC60-3EB3-499F-AFBF-6F765FDADD91}" dt="2026-06-11T16:04:55.271" v="6533" actId="5793"/>
          <ac:spMkLst>
            <pc:docMk/>
            <pc:sldMk cId="3897580576" sldId="459"/>
            <ac:spMk id="3" creationId="{6274DA4D-0923-12DD-5CB5-77F2B4E74700}"/>
          </ac:spMkLst>
        </pc:spChg>
      </pc:sldChg>
      <pc:sldChg chg="addSp delSp modSp add del mod ord setBg modNotesTx">
        <pc:chgData name="Damian Gordon" userId="796278f3-970d-4a3b-8137-dc597a054133" providerId="ADAL" clId="{0B7ADC60-3EB3-499F-AFBF-6F765FDADD91}" dt="2026-06-11T10:43:29.661" v="3741" actId="47"/>
        <pc:sldMkLst>
          <pc:docMk/>
          <pc:sldMk cId="1063657848" sldId="460"/>
        </pc:sldMkLst>
        <pc:spChg chg="mod">
          <ac:chgData name="Damian Gordon" userId="796278f3-970d-4a3b-8137-dc597a054133" providerId="ADAL" clId="{0B7ADC60-3EB3-499F-AFBF-6F765FDADD91}" dt="2026-06-11T01:36:37.404" v="1968" actId="20577"/>
          <ac:spMkLst>
            <pc:docMk/>
            <pc:sldMk cId="1063657848" sldId="460"/>
            <ac:spMk id="2" creationId="{32800D17-41FA-A4DA-5196-C02333A07EDF}"/>
          </ac:spMkLst>
        </pc:spChg>
        <pc:spChg chg="mod">
          <ac:chgData name="Damian Gordon" userId="796278f3-970d-4a3b-8137-dc597a054133" providerId="ADAL" clId="{0B7ADC60-3EB3-499F-AFBF-6F765FDADD91}" dt="2026-06-11T01:37:10.128" v="1995" actId="20577"/>
          <ac:spMkLst>
            <pc:docMk/>
            <pc:sldMk cId="1063657848" sldId="460"/>
            <ac:spMk id="3" creationId="{7F17F65A-5482-6856-C94E-48539A6EE1A7}"/>
          </ac:spMkLst>
        </pc:spChg>
        <pc:picChg chg="add mod">
          <ac:chgData name="Damian Gordon" userId="796278f3-970d-4a3b-8137-dc597a054133" providerId="ADAL" clId="{0B7ADC60-3EB3-499F-AFBF-6F765FDADD91}" dt="2026-06-11T01:37:21.146" v="1998" actId="1076"/>
          <ac:picMkLst>
            <pc:docMk/>
            <pc:sldMk cId="1063657848" sldId="460"/>
            <ac:picMk id="5" creationId="{981F5BE5-9E40-D871-6C48-BEBF3793311B}"/>
          </ac:picMkLst>
        </pc:picChg>
        <pc:picChg chg="add del mod">
          <ac:chgData name="Damian Gordon" userId="796278f3-970d-4a3b-8137-dc597a054133" providerId="ADAL" clId="{0B7ADC60-3EB3-499F-AFBF-6F765FDADD91}" dt="2026-06-11T01:39:56.794" v="2000" actId="478"/>
          <ac:picMkLst>
            <pc:docMk/>
            <pc:sldMk cId="1063657848" sldId="460"/>
            <ac:picMk id="6" creationId="{5301A2FA-9CF8-E9AD-B2EB-49B2347A86E3}"/>
          </ac:picMkLst>
        </pc:picChg>
        <pc:picChg chg="add mod">
          <ac:chgData name="Damian Gordon" userId="796278f3-970d-4a3b-8137-dc597a054133" providerId="ADAL" clId="{0B7ADC60-3EB3-499F-AFBF-6F765FDADD91}" dt="2026-06-11T01:41:59.172" v="2007" actId="1076"/>
          <ac:picMkLst>
            <pc:docMk/>
            <pc:sldMk cId="1063657848" sldId="460"/>
            <ac:picMk id="8" creationId="{D7BD6D0F-C92A-0EA5-C2DD-D42C2D5D890D}"/>
          </ac:picMkLst>
        </pc:picChg>
      </pc:sldChg>
      <pc:sldChg chg="addSp delSp modSp add del mod setBg">
        <pc:chgData name="Damian Gordon" userId="796278f3-970d-4a3b-8137-dc597a054133" providerId="ADAL" clId="{0B7ADC60-3EB3-499F-AFBF-6F765FDADD91}" dt="2026-06-11T01:49:39.575" v="2318" actId="47"/>
        <pc:sldMkLst>
          <pc:docMk/>
          <pc:sldMk cId="3833440963" sldId="461"/>
        </pc:sldMkLst>
        <pc:spChg chg="mod">
          <ac:chgData name="Damian Gordon" userId="796278f3-970d-4a3b-8137-dc597a054133" providerId="ADAL" clId="{0B7ADC60-3EB3-499F-AFBF-6F765FDADD91}" dt="2026-06-10T23:04:42.332" v="1645" actId="20577"/>
          <ac:spMkLst>
            <pc:docMk/>
            <pc:sldMk cId="3833440963" sldId="461"/>
            <ac:spMk id="3" creationId="{B7DCBFAC-1FF3-6C78-F67E-446D12A04CB8}"/>
          </ac:spMkLst>
        </pc:spChg>
        <pc:picChg chg="del">
          <ac:chgData name="Damian Gordon" userId="796278f3-970d-4a3b-8137-dc597a054133" providerId="ADAL" clId="{0B7ADC60-3EB3-499F-AFBF-6F765FDADD91}" dt="2026-06-10T23:05:20.615" v="1651" actId="478"/>
          <ac:picMkLst>
            <pc:docMk/>
            <pc:sldMk cId="3833440963" sldId="461"/>
            <ac:picMk id="5" creationId="{F7AE4913-5A81-E435-F8F3-4D0D32B7F966}"/>
          </ac:picMkLst>
        </pc:picChg>
        <pc:picChg chg="add mod">
          <ac:chgData name="Damian Gordon" userId="796278f3-970d-4a3b-8137-dc597a054133" providerId="ADAL" clId="{0B7ADC60-3EB3-499F-AFBF-6F765FDADD91}" dt="2026-06-10T23:05:19.340" v="1650" actId="1076"/>
          <ac:picMkLst>
            <pc:docMk/>
            <pc:sldMk cId="3833440963" sldId="461"/>
            <ac:picMk id="6" creationId="{A965D2D6-01BA-6D73-3315-85208C4600DC}"/>
          </ac:picMkLst>
        </pc:picChg>
      </pc:sldChg>
      <pc:sldChg chg="addSp modSp new del setBg modNotesTx">
        <pc:chgData name="Damian Gordon" userId="796278f3-970d-4a3b-8137-dc597a054133" providerId="ADAL" clId="{0B7ADC60-3EB3-499F-AFBF-6F765FDADD91}" dt="2026-06-11T10:35:05.789" v="3633" actId="47"/>
        <pc:sldMkLst>
          <pc:docMk/>
          <pc:sldMk cId="2294488093" sldId="462"/>
        </pc:sldMkLst>
        <pc:spChg chg="add mod">
          <ac:chgData name="Damian Gordon" userId="796278f3-970d-4a3b-8137-dc597a054133" providerId="ADAL" clId="{0B7ADC60-3EB3-499F-AFBF-6F765FDADD91}" dt="2026-06-11T08:22:49.500" v="2455" actId="164"/>
          <ac:spMkLst>
            <pc:docMk/>
            <pc:sldMk cId="2294488093" sldId="462"/>
            <ac:spMk id="2" creationId="{7EADFF1A-2164-78CA-CC1A-F4E927DC2195}"/>
          </ac:spMkLst>
        </pc:spChg>
        <pc:grpChg chg="add mod">
          <ac:chgData name="Damian Gordon" userId="796278f3-970d-4a3b-8137-dc597a054133" providerId="ADAL" clId="{0B7ADC60-3EB3-499F-AFBF-6F765FDADD91}" dt="2026-06-11T08:22:49.500" v="2455" actId="164"/>
          <ac:grpSpMkLst>
            <pc:docMk/>
            <pc:sldMk cId="2294488093" sldId="462"/>
            <ac:grpSpMk id="4" creationId="{19DD0637-3681-FFE3-87C1-BB6FD5F23EEF}"/>
          </ac:grpSpMkLst>
        </pc:grpChg>
        <pc:picChg chg="add mod">
          <ac:chgData name="Damian Gordon" userId="796278f3-970d-4a3b-8137-dc597a054133" providerId="ADAL" clId="{0B7ADC60-3EB3-499F-AFBF-6F765FDADD91}" dt="2026-06-11T08:22:49.500" v="2455" actId="164"/>
          <ac:picMkLst>
            <pc:docMk/>
            <pc:sldMk cId="2294488093" sldId="462"/>
            <ac:picMk id="3" creationId="{0FFE4DE7-A160-62CC-E175-CBD45BEDA349}"/>
          </ac:picMkLst>
        </pc:picChg>
      </pc:sldChg>
      <pc:sldChg chg="addSp modSp add del setBg">
        <pc:chgData name="Damian Gordon" userId="796278f3-970d-4a3b-8137-dc597a054133" providerId="ADAL" clId="{0B7ADC60-3EB3-499F-AFBF-6F765FDADD91}" dt="2026-06-11T10:32:01.351" v="3604" actId="47"/>
        <pc:sldMkLst>
          <pc:docMk/>
          <pc:sldMk cId="2551649910" sldId="463"/>
        </pc:sldMkLst>
        <pc:picChg chg="add mod">
          <ac:chgData name="Damian Gordon" userId="796278f3-970d-4a3b-8137-dc597a054133" providerId="ADAL" clId="{0B7ADC60-3EB3-499F-AFBF-6F765FDADD91}" dt="2026-06-11T08:24:53.303" v="2467"/>
          <ac:picMkLst>
            <pc:docMk/>
            <pc:sldMk cId="2551649910" sldId="463"/>
            <ac:picMk id="2" creationId="{553C7EB6-4F7B-4F0B-3C6A-457CA853143D}"/>
          </ac:picMkLst>
        </pc:picChg>
      </pc:sldChg>
      <pc:sldChg chg="addSp modSp add del setBg">
        <pc:chgData name="Damian Gordon" userId="796278f3-970d-4a3b-8137-dc597a054133" providerId="ADAL" clId="{0B7ADC60-3EB3-499F-AFBF-6F765FDADD91}" dt="2026-06-11T10:43:29.661" v="3741" actId="47"/>
        <pc:sldMkLst>
          <pc:docMk/>
          <pc:sldMk cId="1002457772" sldId="464"/>
        </pc:sldMkLst>
        <pc:picChg chg="add mod">
          <ac:chgData name="Damian Gordon" userId="796278f3-970d-4a3b-8137-dc597a054133" providerId="ADAL" clId="{0B7ADC60-3EB3-499F-AFBF-6F765FDADD91}" dt="2026-06-11T08:25:14.887" v="2468"/>
          <ac:picMkLst>
            <pc:docMk/>
            <pc:sldMk cId="1002457772" sldId="464"/>
            <ac:picMk id="2" creationId="{CB92E090-3782-471A-3765-275521CBDE7A}"/>
          </ac:picMkLst>
        </pc:picChg>
      </pc:sldChg>
      <pc:sldChg chg="addSp modSp add del setBg">
        <pc:chgData name="Damian Gordon" userId="796278f3-970d-4a3b-8137-dc597a054133" providerId="ADAL" clId="{0B7ADC60-3EB3-499F-AFBF-6F765FDADD91}" dt="2026-06-11T10:43:29.661" v="3741" actId="47"/>
        <pc:sldMkLst>
          <pc:docMk/>
          <pc:sldMk cId="2590757254" sldId="465"/>
        </pc:sldMkLst>
        <pc:picChg chg="add mod">
          <ac:chgData name="Damian Gordon" userId="796278f3-970d-4a3b-8137-dc597a054133" providerId="ADAL" clId="{0B7ADC60-3EB3-499F-AFBF-6F765FDADD91}" dt="2026-06-11T08:25:22.771" v="2469"/>
          <ac:picMkLst>
            <pc:docMk/>
            <pc:sldMk cId="2590757254" sldId="465"/>
            <ac:picMk id="2" creationId="{FE1BC718-2FC8-D50B-8911-EB6728A4DEEE}"/>
          </ac:picMkLst>
        </pc:picChg>
      </pc:sldChg>
      <pc:sldChg chg="add del">
        <pc:chgData name="Damian Gordon" userId="796278f3-970d-4a3b-8137-dc597a054133" providerId="ADAL" clId="{0B7ADC60-3EB3-499F-AFBF-6F765FDADD91}" dt="2026-06-11T01:29:20.495" v="1793" actId="47"/>
        <pc:sldMkLst>
          <pc:docMk/>
          <pc:sldMk cId="1895135270" sldId="466"/>
        </pc:sldMkLst>
      </pc:sldChg>
      <pc:sldChg chg="addSp add del mod setBg">
        <pc:chgData name="Damian Gordon" userId="796278f3-970d-4a3b-8137-dc597a054133" providerId="ADAL" clId="{0B7ADC60-3EB3-499F-AFBF-6F765FDADD91}" dt="2026-06-11T10:43:29.661" v="3741" actId="47"/>
        <pc:sldMkLst>
          <pc:docMk/>
          <pc:sldMk cId="3056030000" sldId="467"/>
        </pc:sldMkLst>
        <pc:picChg chg="add">
          <ac:chgData name="Damian Gordon" userId="796278f3-970d-4a3b-8137-dc597a054133" providerId="ADAL" clId="{0B7ADC60-3EB3-499F-AFBF-6F765FDADD91}" dt="2026-06-11T08:27:42.240" v="2470" actId="22"/>
          <ac:picMkLst>
            <pc:docMk/>
            <pc:sldMk cId="3056030000" sldId="467"/>
            <ac:picMk id="3" creationId="{45AA2443-380E-9095-138D-5BAF61E26C60}"/>
          </ac:picMkLst>
        </pc:picChg>
      </pc:sldChg>
      <pc:sldChg chg="modSp add del mod setBg">
        <pc:chgData name="Damian Gordon" userId="796278f3-970d-4a3b-8137-dc597a054133" providerId="ADAL" clId="{0B7ADC60-3EB3-499F-AFBF-6F765FDADD91}" dt="2026-06-11T10:56:32.780" v="3817" actId="47"/>
        <pc:sldMkLst>
          <pc:docMk/>
          <pc:sldMk cId="1022227836" sldId="468"/>
        </pc:sldMkLst>
        <pc:spChg chg="mod">
          <ac:chgData name="Damian Gordon" userId="796278f3-970d-4a3b-8137-dc597a054133" providerId="ADAL" clId="{0B7ADC60-3EB3-499F-AFBF-6F765FDADD91}" dt="2026-06-11T01:33:20.427" v="1883" actId="20577"/>
          <ac:spMkLst>
            <pc:docMk/>
            <pc:sldMk cId="1022227836" sldId="468"/>
            <ac:spMk id="3" creationId="{A61CA1D3-C3A6-71AF-C98D-65CF2B6CD50D}"/>
          </ac:spMkLst>
        </pc:spChg>
      </pc:sldChg>
      <pc:sldChg chg="modSp add del mod setBg">
        <pc:chgData name="Damian Gordon" userId="796278f3-970d-4a3b-8137-dc597a054133" providerId="ADAL" clId="{0B7ADC60-3EB3-499F-AFBF-6F765FDADD91}" dt="2026-06-11T10:56:32.780" v="3817" actId="47"/>
        <pc:sldMkLst>
          <pc:docMk/>
          <pc:sldMk cId="2844911068" sldId="469"/>
        </pc:sldMkLst>
        <pc:spChg chg="mod">
          <ac:chgData name="Damian Gordon" userId="796278f3-970d-4a3b-8137-dc597a054133" providerId="ADAL" clId="{0B7ADC60-3EB3-499F-AFBF-6F765FDADD91}" dt="2026-06-11T01:49:23.967" v="2316" actId="113"/>
          <ac:spMkLst>
            <pc:docMk/>
            <pc:sldMk cId="2844911068" sldId="469"/>
            <ac:spMk id="3" creationId="{7CE2BCCE-0DB5-B30D-6F8D-D4937E01BF26}"/>
          </ac:spMkLst>
        </pc:spChg>
      </pc:sldChg>
      <pc:sldChg chg="modSp add mod setBg">
        <pc:chgData name="Damian Gordon" userId="796278f3-970d-4a3b-8137-dc597a054133" providerId="ADAL" clId="{0B7ADC60-3EB3-499F-AFBF-6F765FDADD91}" dt="2026-06-11T15:09:07.266" v="5893"/>
        <pc:sldMkLst>
          <pc:docMk/>
          <pc:sldMk cId="1954414587" sldId="470"/>
        </pc:sldMkLst>
        <pc:spChg chg="mod">
          <ac:chgData name="Damian Gordon" userId="796278f3-970d-4a3b-8137-dc597a054133" providerId="ADAL" clId="{0B7ADC60-3EB3-499F-AFBF-6F765FDADD91}" dt="2026-06-11T15:09:07.266" v="5893"/>
          <ac:spMkLst>
            <pc:docMk/>
            <pc:sldMk cId="1954414587" sldId="470"/>
            <ac:spMk id="2" creationId="{F1B09F89-8684-8DA3-D3D9-505590696B23}"/>
          </ac:spMkLst>
        </pc:spChg>
        <pc:spChg chg="mod">
          <ac:chgData name="Damian Gordon" userId="796278f3-970d-4a3b-8137-dc597a054133" providerId="ADAL" clId="{0B7ADC60-3EB3-499F-AFBF-6F765FDADD91}" dt="2026-06-11T15:06:28.020" v="5891" actId="20577"/>
          <ac:spMkLst>
            <pc:docMk/>
            <pc:sldMk cId="1954414587" sldId="470"/>
            <ac:spMk id="3" creationId="{DEA014F3-AC2D-6CCF-21A7-1DEDA3F43514}"/>
          </ac:spMkLst>
        </pc:spChg>
      </pc:sldChg>
      <pc:sldChg chg="modSp add mod ord setBg">
        <pc:chgData name="Damian Gordon" userId="796278f3-970d-4a3b-8137-dc597a054133" providerId="ADAL" clId="{0B7ADC60-3EB3-499F-AFBF-6F765FDADD91}" dt="2026-06-11T15:23:27.759" v="5953" actId="20577"/>
        <pc:sldMkLst>
          <pc:docMk/>
          <pc:sldMk cId="1735282295" sldId="471"/>
        </pc:sldMkLst>
        <pc:spChg chg="mod">
          <ac:chgData name="Damian Gordon" userId="796278f3-970d-4a3b-8137-dc597a054133" providerId="ADAL" clId="{0B7ADC60-3EB3-499F-AFBF-6F765FDADD91}" dt="2026-06-11T14:34:32.794" v="5336"/>
          <ac:spMkLst>
            <pc:docMk/>
            <pc:sldMk cId="1735282295" sldId="471"/>
            <ac:spMk id="2" creationId="{62EA5245-10AF-0AC7-FC97-AAA7CA2CE9B2}"/>
          </ac:spMkLst>
        </pc:spChg>
        <pc:spChg chg="mod">
          <ac:chgData name="Damian Gordon" userId="796278f3-970d-4a3b-8137-dc597a054133" providerId="ADAL" clId="{0B7ADC60-3EB3-499F-AFBF-6F765FDADD91}" dt="2026-06-11T15:23:27.759" v="5953" actId="20577"/>
          <ac:spMkLst>
            <pc:docMk/>
            <pc:sldMk cId="1735282295" sldId="471"/>
            <ac:spMk id="3" creationId="{BCE29F22-795D-4DAE-356B-9626FFD40071}"/>
          </ac:spMkLst>
        </pc:spChg>
      </pc:sldChg>
      <pc:sldChg chg="modSp add mod setBg">
        <pc:chgData name="Damian Gordon" userId="796278f3-970d-4a3b-8137-dc597a054133" providerId="ADAL" clId="{0B7ADC60-3EB3-499F-AFBF-6F765FDADD91}" dt="2026-06-11T15:04:37.818" v="5845"/>
        <pc:sldMkLst>
          <pc:docMk/>
          <pc:sldMk cId="1972172191" sldId="472"/>
        </pc:sldMkLst>
        <pc:spChg chg="mod">
          <ac:chgData name="Damian Gordon" userId="796278f3-970d-4a3b-8137-dc597a054133" providerId="ADAL" clId="{0B7ADC60-3EB3-499F-AFBF-6F765FDADD91}" dt="2026-06-11T08:29:43.567" v="2487" actId="20577"/>
          <ac:spMkLst>
            <pc:docMk/>
            <pc:sldMk cId="1972172191" sldId="472"/>
            <ac:spMk id="2" creationId="{77B5EE19-5D3E-6BA5-7796-DD5BB38D3D20}"/>
          </ac:spMkLst>
        </pc:spChg>
        <pc:spChg chg="mod">
          <ac:chgData name="Damian Gordon" userId="796278f3-970d-4a3b-8137-dc597a054133" providerId="ADAL" clId="{0B7ADC60-3EB3-499F-AFBF-6F765FDADD91}" dt="2026-06-11T15:04:37.818" v="5845"/>
          <ac:spMkLst>
            <pc:docMk/>
            <pc:sldMk cId="1972172191" sldId="472"/>
            <ac:spMk id="3" creationId="{D986F5B4-D640-1F9A-D14D-65BD039878A3}"/>
          </ac:spMkLst>
        </pc:spChg>
      </pc:sldChg>
      <pc:sldChg chg="modSp add mod setBg">
        <pc:chgData name="Damian Gordon" userId="796278f3-970d-4a3b-8137-dc597a054133" providerId="ADAL" clId="{0B7ADC60-3EB3-499F-AFBF-6F765FDADD91}" dt="2026-06-11T14:50:55.227" v="5511" actId="20577"/>
        <pc:sldMkLst>
          <pc:docMk/>
          <pc:sldMk cId="102329626" sldId="473"/>
        </pc:sldMkLst>
        <pc:spChg chg="mod">
          <ac:chgData name="Damian Gordon" userId="796278f3-970d-4a3b-8137-dc597a054133" providerId="ADAL" clId="{0B7ADC60-3EB3-499F-AFBF-6F765FDADD91}" dt="2026-06-11T14:50:55.227" v="5511" actId="20577"/>
          <ac:spMkLst>
            <pc:docMk/>
            <pc:sldMk cId="102329626" sldId="473"/>
            <ac:spMk id="3" creationId="{661913B9-44B0-29E1-0861-3D1B7483B3C9}"/>
          </ac:spMkLst>
        </pc:spChg>
      </pc:sldChg>
      <pc:sldChg chg="modSp new del mod setBg">
        <pc:chgData name="Damian Gordon" userId="796278f3-970d-4a3b-8137-dc597a054133" providerId="ADAL" clId="{0B7ADC60-3EB3-499F-AFBF-6F765FDADD91}" dt="2026-06-11T14:34:05.600" v="5333" actId="47"/>
        <pc:sldMkLst>
          <pc:docMk/>
          <pc:sldMk cId="1303618249" sldId="473"/>
        </pc:sldMkLst>
        <pc:spChg chg="mod">
          <ac:chgData name="Damian Gordon" userId="796278f3-970d-4a3b-8137-dc597a054133" providerId="ADAL" clId="{0B7ADC60-3EB3-499F-AFBF-6F765FDADD91}" dt="2026-06-11T11:16:20.642" v="3864"/>
          <ac:spMkLst>
            <pc:docMk/>
            <pc:sldMk cId="1303618249" sldId="473"/>
            <ac:spMk id="2" creationId="{9DFA14CE-BDFF-4EA8-8E06-DF3230E628BE}"/>
          </ac:spMkLst>
        </pc:spChg>
        <pc:spChg chg="mod">
          <ac:chgData name="Damian Gordon" userId="796278f3-970d-4a3b-8137-dc597a054133" providerId="ADAL" clId="{0B7ADC60-3EB3-499F-AFBF-6F765FDADD91}" dt="2026-06-11T11:36:03.113" v="3890" actId="20577"/>
          <ac:spMkLst>
            <pc:docMk/>
            <pc:sldMk cId="1303618249" sldId="473"/>
            <ac:spMk id="3" creationId="{21AF6F80-C309-3293-519C-3E93D8261021}"/>
          </ac:spMkLst>
        </pc:spChg>
      </pc:sldChg>
      <pc:sldChg chg="modSp add del mod setBg">
        <pc:chgData name="Damian Gordon" userId="796278f3-970d-4a3b-8137-dc597a054133" providerId="ADAL" clId="{0B7ADC60-3EB3-499F-AFBF-6F765FDADD91}" dt="2026-06-11T10:57:14.251" v="3829" actId="47"/>
        <pc:sldMkLst>
          <pc:docMk/>
          <pc:sldMk cId="3445085880" sldId="473"/>
        </pc:sldMkLst>
        <pc:spChg chg="mod">
          <ac:chgData name="Damian Gordon" userId="796278f3-970d-4a3b-8137-dc597a054133" providerId="ADAL" clId="{0B7ADC60-3EB3-499F-AFBF-6F765FDADD91}" dt="2026-06-11T08:57:48.717" v="2749" actId="27636"/>
          <ac:spMkLst>
            <pc:docMk/>
            <pc:sldMk cId="3445085880" sldId="473"/>
            <ac:spMk id="3" creationId="{CD1C8140-05F3-D11E-0CE2-189A114EE39E}"/>
          </ac:spMkLst>
        </pc:spChg>
      </pc:sldChg>
      <pc:sldChg chg="modSp add mod setBg">
        <pc:chgData name="Damian Gordon" userId="796278f3-970d-4a3b-8137-dc597a054133" providerId="ADAL" clId="{0B7ADC60-3EB3-499F-AFBF-6F765FDADD91}" dt="2026-06-11T15:00:57.623" v="5676" actId="20577"/>
        <pc:sldMkLst>
          <pc:docMk/>
          <pc:sldMk cId="360009052" sldId="474"/>
        </pc:sldMkLst>
        <pc:spChg chg="mod">
          <ac:chgData name="Damian Gordon" userId="796278f3-970d-4a3b-8137-dc597a054133" providerId="ADAL" clId="{0B7ADC60-3EB3-499F-AFBF-6F765FDADD91}" dt="2026-06-11T15:00:57.623" v="5676" actId="20577"/>
          <ac:spMkLst>
            <pc:docMk/>
            <pc:sldMk cId="360009052" sldId="474"/>
            <ac:spMk id="3" creationId="{1A8CFBEA-9261-1B48-4C70-CCF760DD0F01}"/>
          </ac:spMkLst>
        </pc:spChg>
      </pc:sldChg>
      <pc:sldChg chg="modSp add del mod setBg">
        <pc:chgData name="Damian Gordon" userId="796278f3-970d-4a3b-8137-dc597a054133" providerId="ADAL" clId="{0B7ADC60-3EB3-499F-AFBF-6F765FDADD91}" dt="2026-06-11T10:57:14.251" v="3829" actId="47"/>
        <pc:sldMkLst>
          <pc:docMk/>
          <pc:sldMk cId="2417648545" sldId="474"/>
        </pc:sldMkLst>
        <pc:spChg chg="mod">
          <ac:chgData name="Damian Gordon" userId="796278f3-970d-4a3b-8137-dc597a054133" providerId="ADAL" clId="{0B7ADC60-3EB3-499F-AFBF-6F765FDADD91}" dt="2026-06-11T08:59:25.691" v="2784" actId="20577"/>
          <ac:spMkLst>
            <pc:docMk/>
            <pc:sldMk cId="2417648545" sldId="474"/>
            <ac:spMk id="3" creationId="{860CDDD8-C895-90DF-CD52-FF22C5B1886E}"/>
          </ac:spMkLst>
        </pc:spChg>
      </pc:sldChg>
      <pc:sldChg chg="modSp add del mod setBg">
        <pc:chgData name="Damian Gordon" userId="796278f3-970d-4a3b-8137-dc597a054133" providerId="ADAL" clId="{0B7ADC60-3EB3-499F-AFBF-6F765FDADD91}" dt="2026-06-11T10:57:14.251" v="3829" actId="47"/>
        <pc:sldMkLst>
          <pc:docMk/>
          <pc:sldMk cId="1245720431" sldId="475"/>
        </pc:sldMkLst>
        <pc:spChg chg="mod">
          <ac:chgData name="Damian Gordon" userId="796278f3-970d-4a3b-8137-dc597a054133" providerId="ADAL" clId="{0B7ADC60-3EB3-499F-AFBF-6F765FDADD91}" dt="2026-06-11T09:15:24.349" v="2923" actId="20577"/>
          <ac:spMkLst>
            <pc:docMk/>
            <pc:sldMk cId="1245720431" sldId="475"/>
            <ac:spMk id="3" creationId="{6DACEAED-D240-4A5B-331F-83EA80D87676}"/>
          </ac:spMkLst>
        </pc:spChg>
      </pc:sldChg>
      <pc:sldChg chg="modSp add mod setBg">
        <pc:chgData name="Damian Gordon" userId="796278f3-970d-4a3b-8137-dc597a054133" providerId="ADAL" clId="{0B7ADC60-3EB3-499F-AFBF-6F765FDADD91}" dt="2026-06-11T15:01:26.909" v="5710" actId="20577"/>
        <pc:sldMkLst>
          <pc:docMk/>
          <pc:sldMk cId="1436434045" sldId="475"/>
        </pc:sldMkLst>
        <pc:spChg chg="mod">
          <ac:chgData name="Damian Gordon" userId="796278f3-970d-4a3b-8137-dc597a054133" providerId="ADAL" clId="{0B7ADC60-3EB3-499F-AFBF-6F765FDADD91}" dt="2026-06-11T15:01:26.909" v="5710" actId="20577"/>
          <ac:spMkLst>
            <pc:docMk/>
            <pc:sldMk cId="1436434045" sldId="475"/>
            <ac:spMk id="3" creationId="{9AC3A911-5D44-E3C5-94C6-EF4B7E91E71F}"/>
          </ac:spMkLst>
        </pc:spChg>
      </pc:sldChg>
      <pc:sldChg chg="modSp add del mod setBg">
        <pc:chgData name="Damian Gordon" userId="796278f3-970d-4a3b-8137-dc597a054133" providerId="ADAL" clId="{0B7ADC60-3EB3-499F-AFBF-6F765FDADD91}" dt="2026-06-11T14:54:44.804" v="5545" actId="47"/>
        <pc:sldMkLst>
          <pc:docMk/>
          <pc:sldMk cId="1483768862" sldId="476"/>
        </pc:sldMkLst>
        <pc:spChg chg="mod">
          <ac:chgData name="Damian Gordon" userId="796278f3-970d-4a3b-8137-dc597a054133" providerId="ADAL" clId="{0B7ADC60-3EB3-499F-AFBF-6F765FDADD91}" dt="2026-06-11T14:52:54.714" v="5526" actId="113"/>
          <ac:spMkLst>
            <pc:docMk/>
            <pc:sldMk cId="1483768862" sldId="476"/>
            <ac:spMk id="3" creationId="{B88502CE-B6CB-FB2B-0862-F442DCEAB10D}"/>
          </ac:spMkLst>
        </pc:spChg>
      </pc:sldChg>
      <pc:sldChg chg="addSp new del mod setBg">
        <pc:chgData name="Damian Gordon" userId="796278f3-970d-4a3b-8137-dc597a054133" providerId="ADAL" clId="{0B7ADC60-3EB3-499F-AFBF-6F765FDADD91}" dt="2026-06-11T10:57:14.251" v="3829" actId="47"/>
        <pc:sldMkLst>
          <pc:docMk/>
          <pc:sldMk cId="2841657061" sldId="476"/>
        </pc:sldMkLst>
        <pc:picChg chg="add">
          <ac:chgData name="Damian Gordon" userId="796278f3-970d-4a3b-8137-dc597a054133" providerId="ADAL" clId="{0B7ADC60-3EB3-499F-AFBF-6F765FDADD91}" dt="2026-06-11T09:17:30.759" v="2925" actId="22"/>
          <ac:picMkLst>
            <pc:docMk/>
            <pc:sldMk cId="2841657061" sldId="476"/>
            <ac:picMk id="3" creationId="{1D3374AA-4812-9BDB-4AEB-8A16C80BF32F}"/>
          </ac:picMkLst>
        </pc:picChg>
      </pc:sldChg>
      <pc:sldChg chg="modSp add del mod setBg">
        <pc:chgData name="Damian Gordon" userId="796278f3-970d-4a3b-8137-dc597a054133" providerId="ADAL" clId="{0B7ADC60-3EB3-499F-AFBF-6F765FDADD91}" dt="2026-06-11T10:57:14.251" v="3829" actId="47"/>
        <pc:sldMkLst>
          <pc:docMk/>
          <pc:sldMk cId="2153240576" sldId="477"/>
        </pc:sldMkLst>
        <pc:spChg chg="mod">
          <ac:chgData name="Damian Gordon" userId="796278f3-970d-4a3b-8137-dc597a054133" providerId="ADAL" clId="{0B7ADC60-3EB3-499F-AFBF-6F765FDADD91}" dt="2026-06-11T09:26:43.250" v="3017" actId="20577"/>
          <ac:spMkLst>
            <pc:docMk/>
            <pc:sldMk cId="2153240576" sldId="477"/>
            <ac:spMk id="3" creationId="{FB12467F-AC6B-06D1-0D65-076134D00C50}"/>
          </ac:spMkLst>
        </pc:spChg>
      </pc:sldChg>
      <pc:sldChg chg="modSp add mod setBg">
        <pc:chgData name="Damian Gordon" userId="796278f3-970d-4a3b-8137-dc597a054133" providerId="ADAL" clId="{0B7ADC60-3EB3-499F-AFBF-6F765FDADD91}" dt="2026-06-11T15:02:12.832" v="5767" actId="20577"/>
        <pc:sldMkLst>
          <pc:docMk/>
          <pc:sldMk cId="2863597820" sldId="477"/>
        </pc:sldMkLst>
        <pc:spChg chg="mod">
          <ac:chgData name="Damian Gordon" userId="796278f3-970d-4a3b-8137-dc597a054133" providerId="ADAL" clId="{0B7ADC60-3EB3-499F-AFBF-6F765FDADD91}" dt="2026-06-11T15:02:12.832" v="5767" actId="20577"/>
          <ac:spMkLst>
            <pc:docMk/>
            <pc:sldMk cId="2863597820" sldId="477"/>
            <ac:spMk id="3" creationId="{5983B505-2519-D5D1-04E4-C732B8B29342}"/>
          </ac:spMkLst>
        </pc:spChg>
      </pc:sldChg>
      <pc:sldChg chg="addSp modSp add del mod setBg">
        <pc:chgData name="Damian Gordon" userId="796278f3-970d-4a3b-8137-dc597a054133" providerId="ADAL" clId="{0B7ADC60-3EB3-499F-AFBF-6F765FDADD91}" dt="2026-06-11T10:57:14.251" v="3829" actId="47"/>
        <pc:sldMkLst>
          <pc:docMk/>
          <pc:sldMk cId="1328270961" sldId="478"/>
        </pc:sldMkLst>
        <pc:spChg chg="mod">
          <ac:chgData name="Damian Gordon" userId="796278f3-970d-4a3b-8137-dc597a054133" providerId="ADAL" clId="{0B7ADC60-3EB3-499F-AFBF-6F765FDADD91}" dt="2026-06-11T10:35:29.338" v="3637" actId="27636"/>
          <ac:spMkLst>
            <pc:docMk/>
            <pc:sldMk cId="1328270961" sldId="478"/>
            <ac:spMk id="3" creationId="{2E25843A-C677-67F1-2A59-BE0ACBA57E10}"/>
          </ac:spMkLst>
        </pc:spChg>
        <pc:spChg chg="add">
          <ac:chgData name="Damian Gordon" userId="796278f3-970d-4a3b-8137-dc597a054133" providerId="ADAL" clId="{0B7ADC60-3EB3-499F-AFBF-6F765FDADD91}" dt="2026-06-11T09:24:13.171" v="2988"/>
          <ac:spMkLst>
            <pc:docMk/>
            <pc:sldMk cId="1328270961" sldId="478"/>
            <ac:spMk id="4" creationId="{E34FE121-7002-2BA4-4E2D-AEEF11ADB6F0}"/>
          </ac:spMkLst>
        </pc:spChg>
      </pc:sldChg>
      <pc:sldChg chg="modSp add mod setBg">
        <pc:chgData name="Damian Gordon" userId="796278f3-970d-4a3b-8137-dc597a054133" providerId="ADAL" clId="{0B7ADC60-3EB3-499F-AFBF-6F765FDADD91}" dt="2026-06-11T15:02:48.286" v="5822" actId="20577"/>
        <pc:sldMkLst>
          <pc:docMk/>
          <pc:sldMk cId="2661619781" sldId="478"/>
        </pc:sldMkLst>
        <pc:spChg chg="mod">
          <ac:chgData name="Damian Gordon" userId="796278f3-970d-4a3b-8137-dc597a054133" providerId="ADAL" clId="{0B7ADC60-3EB3-499F-AFBF-6F765FDADD91}" dt="2026-06-11T15:02:48.286" v="5822" actId="20577"/>
          <ac:spMkLst>
            <pc:docMk/>
            <pc:sldMk cId="2661619781" sldId="478"/>
            <ac:spMk id="3" creationId="{A18382AB-07A6-0D9C-8BAA-C8418651FCFA}"/>
          </ac:spMkLst>
        </pc:spChg>
      </pc:sldChg>
      <pc:sldChg chg="modSp add mod setBg">
        <pc:chgData name="Damian Gordon" userId="796278f3-970d-4a3b-8137-dc597a054133" providerId="ADAL" clId="{0B7ADC60-3EB3-499F-AFBF-6F765FDADD91}" dt="2026-06-11T15:03:08.859" v="5842" actId="20577"/>
        <pc:sldMkLst>
          <pc:docMk/>
          <pc:sldMk cId="898002866" sldId="479"/>
        </pc:sldMkLst>
        <pc:spChg chg="mod">
          <ac:chgData name="Damian Gordon" userId="796278f3-970d-4a3b-8137-dc597a054133" providerId="ADAL" clId="{0B7ADC60-3EB3-499F-AFBF-6F765FDADD91}" dt="2026-06-11T15:03:08.859" v="5842" actId="20577"/>
          <ac:spMkLst>
            <pc:docMk/>
            <pc:sldMk cId="898002866" sldId="479"/>
            <ac:spMk id="3" creationId="{2592D1E9-40FF-28E4-5E49-B918EE9282FD}"/>
          </ac:spMkLst>
        </pc:spChg>
      </pc:sldChg>
      <pc:sldChg chg="modSp add del mod setBg">
        <pc:chgData name="Damian Gordon" userId="796278f3-970d-4a3b-8137-dc597a054133" providerId="ADAL" clId="{0B7ADC60-3EB3-499F-AFBF-6F765FDADD91}" dt="2026-06-11T09:30:07.195" v="3115" actId="47"/>
        <pc:sldMkLst>
          <pc:docMk/>
          <pc:sldMk cId="3332618384" sldId="479"/>
        </pc:sldMkLst>
        <pc:spChg chg="mod">
          <ac:chgData name="Damian Gordon" userId="796278f3-970d-4a3b-8137-dc597a054133" providerId="ADAL" clId="{0B7ADC60-3EB3-499F-AFBF-6F765FDADD91}" dt="2026-06-11T09:28:28.646" v="3094" actId="27636"/>
          <ac:spMkLst>
            <pc:docMk/>
            <pc:sldMk cId="3332618384" sldId="479"/>
            <ac:spMk id="3" creationId="{FEA3E452-6FD3-2EEB-1872-A32640F8A3CD}"/>
          </ac:spMkLst>
        </pc:spChg>
      </pc:sldChg>
      <pc:sldChg chg="modSp add mod setBg">
        <pc:chgData name="Damian Gordon" userId="796278f3-970d-4a3b-8137-dc597a054133" providerId="ADAL" clId="{0B7ADC60-3EB3-499F-AFBF-6F765FDADD91}" dt="2026-06-11T15:03:27.966" v="5844" actId="20577"/>
        <pc:sldMkLst>
          <pc:docMk/>
          <pc:sldMk cId="1236839657" sldId="480"/>
        </pc:sldMkLst>
        <pc:spChg chg="mod">
          <ac:chgData name="Damian Gordon" userId="796278f3-970d-4a3b-8137-dc597a054133" providerId="ADAL" clId="{0B7ADC60-3EB3-499F-AFBF-6F765FDADD91}" dt="2026-06-11T15:03:27.966" v="5844" actId="20577"/>
          <ac:spMkLst>
            <pc:docMk/>
            <pc:sldMk cId="1236839657" sldId="480"/>
            <ac:spMk id="3" creationId="{AB6088B7-E6F7-26FE-7233-A3CE88541A72}"/>
          </ac:spMkLst>
        </pc:spChg>
      </pc:sldChg>
      <pc:sldChg chg="modSp new del mod setBg">
        <pc:chgData name="Damian Gordon" userId="796278f3-970d-4a3b-8137-dc597a054133" providerId="ADAL" clId="{0B7ADC60-3EB3-499F-AFBF-6F765FDADD91}" dt="2026-06-11T10:57:14.251" v="3829" actId="47"/>
        <pc:sldMkLst>
          <pc:docMk/>
          <pc:sldMk cId="3425751464" sldId="480"/>
        </pc:sldMkLst>
        <pc:spChg chg="mod">
          <ac:chgData name="Damian Gordon" userId="796278f3-970d-4a3b-8137-dc597a054133" providerId="ADAL" clId="{0B7ADC60-3EB3-499F-AFBF-6F765FDADD91}" dt="2026-06-11T09:27:46.905" v="3058"/>
          <ac:spMkLst>
            <pc:docMk/>
            <pc:sldMk cId="3425751464" sldId="480"/>
            <ac:spMk id="2" creationId="{6D7AA0C2-D830-B487-52B7-33275F9838EE}"/>
          </ac:spMkLst>
        </pc:spChg>
        <pc:spChg chg="mod">
          <ac:chgData name="Damian Gordon" userId="796278f3-970d-4a3b-8137-dc597a054133" providerId="ADAL" clId="{0B7ADC60-3EB3-499F-AFBF-6F765FDADD91}" dt="2026-06-11T09:29:11.174" v="3103" actId="20577"/>
          <ac:spMkLst>
            <pc:docMk/>
            <pc:sldMk cId="3425751464" sldId="480"/>
            <ac:spMk id="3" creationId="{0D21A212-7574-D80E-4222-491C5A59BE77}"/>
          </ac:spMkLst>
        </pc:spChg>
        <pc:spChg chg="mod">
          <ac:chgData name="Damian Gordon" userId="796278f3-970d-4a3b-8137-dc597a054133" providerId="ADAL" clId="{0B7ADC60-3EB3-499F-AFBF-6F765FDADD91}" dt="2026-06-11T09:29:41.499" v="3113" actId="20577"/>
          <ac:spMkLst>
            <pc:docMk/>
            <pc:sldMk cId="3425751464" sldId="480"/>
            <ac:spMk id="4" creationId="{4F9AB784-3C95-DA12-24FE-848C0A2EEF81}"/>
          </ac:spMkLst>
        </pc:spChg>
      </pc:sldChg>
      <pc:sldChg chg="new del setBg">
        <pc:chgData name="Damian Gordon" userId="796278f3-970d-4a3b-8137-dc597a054133" providerId="ADAL" clId="{0B7ADC60-3EB3-499F-AFBF-6F765FDADD91}" dt="2026-06-11T09:38:49.450" v="3131" actId="47"/>
        <pc:sldMkLst>
          <pc:docMk/>
          <pc:sldMk cId="1823508417" sldId="481"/>
        </pc:sldMkLst>
      </pc:sldChg>
      <pc:sldChg chg="addSp delSp modSp add mod setBg">
        <pc:chgData name="Damian Gordon" userId="796278f3-970d-4a3b-8137-dc597a054133" providerId="ADAL" clId="{0B7ADC60-3EB3-499F-AFBF-6F765FDADD91}" dt="2026-06-11T15:49:36.779" v="6319" actId="20577"/>
        <pc:sldMkLst>
          <pc:docMk/>
          <pc:sldMk cId="3394512955" sldId="481"/>
        </pc:sldMkLst>
        <pc:spChg chg="mod ord">
          <ac:chgData name="Damian Gordon" userId="796278f3-970d-4a3b-8137-dc597a054133" providerId="ADAL" clId="{0B7ADC60-3EB3-499F-AFBF-6F765FDADD91}" dt="2026-06-11T15:49:36.779" v="6319" actId="20577"/>
          <ac:spMkLst>
            <pc:docMk/>
            <pc:sldMk cId="3394512955" sldId="481"/>
            <ac:spMk id="3" creationId="{B42FE944-F38A-1642-BE5B-CB041BC5E136}"/>
          </ac:spMkLst>
        </pc:spChg>
        <pc:picChg chg="add del mod">
          <ac:chgData name="Damian Gordon" userId="796278f3-970d-4a3b-8137-dc597a054133" providerId="ADAL" clId="{0B7ADC60-3EB3-499F-AFBF-6F765FDADD91}" dt="2026-06-11T15:37:40.691" v="6014" actId="478"/>
          <ac:picMkLst>
            <pc:docMk/>
            <pc:sldMk cId="3394512955" sldId="481"/>
            <ac:picMk id="5" creationId="{9AD17BA2-66AD-F441-41C4-DB4118AE1E48}"/>
          </ac:picMkLst>
        </pc:picChg>
        <pc:picChg chg="add del mod ord">
          <ac:chgData name="Damian Gordon" userId="796278f3-970d-4a3b-8137-dc597a054133" providerId="ADAL" clId="{0B7ADC60-3EB3-499F-AFBF-6F765FDADD91}" dt="2026-06-11T15:45:43.967" v="6246" actId="478"/>
          <ac:picMkLst>
            <pc:docMk/>
            <pc:sldMk cId="3394512955" sldId="481"/>
            <ac:picMk id="7" creationId="{9117F266-EA2F-7BCE-3167-A096171D2645}"/>
          </ac:picMkLst>
        </pc:picChg>
      </pc:sldChg>
      <pc:sldChg chg="addSp delSp modSp add del mod setBg">
        <pc:chgData name="Damian Gordon" userId="796278f3-970d-4a3b-8137-dc597a054133" providerId="ADAL" clId="{0B7ADC60-3EB3-499F-AFBF-6F765FDADD91}" dt="2026-06-11T15:37:50.226" v="6016" actId="47"/>
        <pc:sldMkLst>
          <pc:docMk/>
          <pc:sldMk cId="1283593762" sldId="482"/>
        </pc:sldMkLst>
        <pc:picChg chg="add del mod">
          <ac:chgData name="Damian Gordon" userId="796278f3-970d-4a3b-8137-dc597a054133" providerId="ADAL" clId="{0B7ADC60-3EB3-499F-AFBF-6F765FDADD91}" dt="2026-06-11T15:35:36.131" v="6007" actId="478"/>
          <ac:picMkLst>
            <pc:docMk/>
            <pc:sldMk cId="1283593762" sldId="482"/>
            <ac:picMk id="6" creationId="{90141F9D-2415-AD54-A24D-C8A701652B6C}"/>
          </ac:picMkLst>
        </pc:picChg>
      </pc:sldChg>
      <pc:sldChg chg="addSp delSp modSp new del mod setBg">
        <pc:chgData name="Damian Gordon" userId="796278f3-970d-4a3b-8137-dc597a054133" providerId="ADAL" clId="{0B7ADC60-3EB3-499F-AFBF-6F765FDADD91}" dt="2026-06-11T10:57:14.251" v="3829" actId="47"/>
        <pc:sldMkLst>
          <pc:docMk/>
          <pc:sldMk cId="1677047397" sldId="482"/>
        </pc:sldMkLst>
        <pc:spChg chg="mod">
          <ac:chgData name="Damian Gordon" userId="796278f3-970d-4a3b-8137-dc597a054133" providerId="ADAL" clId="{0B7ADC60-3EB3-499F-AFBF-6F765FDADD91}" dt="2026-06-11T09:37:23.300" v="3120"/>
          <ac:spMkLst>
            <pc:docMk/>
            <pc:sldMk cId="1677047397" sldId="482"/>
            <ac:spMk id="2" creationId="{83453341-F84E-48E1-E133-CF971CA3C0F5}"/>
          </ac:spMkLst>
        </pc:spChg>
        <pc:spChg chg="del">
          <ac:chgData name="Damian Gordon" userId="796278f3-970d-4a3b-8137-dc597a054133" providerId="ADAL" clId="{0B7ADC60-3EB3-499F-AFBF-6F765FDADD91}" dt="2026-06-11T09:37:09.634" v="3119" actId="22"/>
          <ac:spMkLst>
            <pc:docMk/>
            <pc:sldMk cId="1677047397" sldId="482"/>
            <ac:spMk id="3" creationId="{C0F819BB-DB24-2D2C-7CE8-6DABBFD53C6D}"/>
          </ac:spMkLst>
        </pc:spChg>
        <pc:spChg chg="mod">
          <ac:chgData name="Damian Gordon" userId="796278f3-970d-4a3b-8137-dc597a054133" providerId="ADAL" clId="{0B7ADC60-3EB3-499F-AFBF-6F765FDADD91}" dt="2026-06-11T09:39:24.093" v="3133" actId="20577"/>
          <ac:spMkLst>
            <pc:docMk/>
            <pc:sldMk cId="1677047397" sldId="482"/>
            <ac:spMk id="4" creationId="{C90820D0-F71B-1E14-BAE5-3151AF91A84D}"/>
          </ac:spMkLst>
        </pc:spChg>
        <pc:picChg chg="add mod ord">
          <ac:chgData name="Damian Gordon" userId="796278f3-970d-4a3b-8137-dc597a054133" providerId="ADAL" clId="{0B7ADC60-3EB3-499F-AFBF-6F765FDADD91}" dt="2026-06-11T09:37:09.634" v="3119" actId="22"/>
          <ac:picMkLst>
            <pc:docMk/>
            <pc:sldMk cId="1677047397" sldId="482"/>
            <ac:picMk id="6" creationId="{993FDDDD-A7BB-3E10-C29B-76FD849D2DD7}"/>
          </ac:picMkLst>
        </pc:picChg>
      </pc:sldChg>
      <pc:sldChg chg="addSp delSp modSp add mod ord setBg">
        <pc:chgData name="Damian Gordon" userId="796278f3-970d-4a3b-8137-dc597a054133" providerId="ADAL" clId="{0B7ADC60-3EB3-499F-AFBF-6F765FDADD91}" dt="2026-06-11T15:43:13.425" v="6228" actId="478"/>
        <pc:sldMkLst>
          <pc:docMk/>
          <pc:sldMk cId="2092698234" sldId="483"/>
        </pc:sldMkLst>
        <pc:spChg chg="mod ord">
          <ac:chgData name="Damian Gordon" userId="796278f3-970d-4a3b-8137-dc597a054133" providerId="ADAL" clId="{0B7ADC60-3EB3-499F-AFBF-6F765FDADD91}" dt="2026-06-11T15:43:12.195" v="6227" actId="167"/>
          <ac:spMkLst>
            <pc:docMk/>
            <pc:sldMk cId="2092698234" sldId="483"/>
            <ac:spMk id="3" creationId="{37A834CF-D3D1-6A95-5D93-0C1EECC8CBD5}"/>
          </ac:spMkLst>
        </pc:spChg>
        <pc:picChg chg="add mod">
          <ac:chgData name="Damian Gordon" userId="796278f3-970d-4a3b-8137-dc597a054133" providerId="ADAL" clId="{0B7ADC60-3EB3-499F-AFBF-6F765FDADD91}" dt="2026-06-11T15:43:06.209" v="6225"/>
          <ac:picMkLst>
            <pc:docMk/>
            <pc:sldMk cId="2092698234" sldId="483"/>
            <ac:picMk id="4" creationId="{C7187FEC-E2CA-D82E-0102-B7BF3FB80C38}"/>
          </ac:picMkLst>
        </pc:picChg>
        <pc:picChg chg="del">
          <ac:chgData name="Damian Gordon" userId="796278f3-970d-4a3b-8137-dc597a054133" providerId="ADAL" clId="{0B7ADC60-3EB3-499F-AFBF-6F765FDADD91}" dt="2026-06-11T15:43:13.425" v="6228" actId="478"/>
          <ac:picMkLst>
            <pc:docMk/>
            <pc:sldMk cId="2092698234" sldId="483"/>
            <ac:picMk id="7" creationId="{8F887874-96BD-A27C-D97A-A193AB8E0D75}"/>
          </ac:picMkLst>
        </pc:picChg>
      </pc:sldChg>
      <pc:sldChg chg="modSp add del mod ord setBg">
        <pc:chgData name="Damian Gordon" userId="796278f3-970d-4a3b-8137-dc597a054133" providerId="ADAL" clId="{0B7ADC60-3EB3-499F-AFBF-6F765FDADD91}" dt="2026-06-11T09:41:39.254" v="3157" actId="47"/>
        <pc:sldMkLst>
          <pc:docMk/>
          <pc:sldMk cId="2273308373" sldId="483"/>
        </pc:sldMkLst>
        <pc:spChg chg="mod">
          <ac:chgData name="Damian Gordon" userId="796278f3-970d-4a3b-8137-dc597a054133" providerId="ADAL" clId="{0B7ADC60-3EB3-499F-AFBF-6F765FDADD91}" dt="2026-06-11T09:41:26.327" v="3153" actId="20577"/>
          <ac:spMkLst>
            <pc:docMk/>
            <pc:sldMk cId="2273308373" sldId="483"/>
            <ac:spMk id="3" creationId="{0EA2881C-52D9-CF74-8C7E-0CB3ECD04DB6}"/>
          </ac:spMkLst>
        </pc:spChg>
      </pc:sldChg>
      <pc:sldChg chg="addSp delSp modSp add mod setBg">
        <pc:chgData name="Damian Gordon" userId="796278f3-970d-4a3b-8137-dc597a054133" providerId="ADAL" clId="{0B7ADC60-3EB3-499F-AFBF-6F765FDADD91}" dt="2026-06-11T15:43:03.085" v="6224" actId="478"/>
        <pc:sldMkLst>
          <pc:docMk/>
          <pc:sldMk cId="336901487" sldId="484"/>
        </pc:sldMkLst>
        <pc:spChg chg="mod">
          <ac:chgData name="Damian Gordon" userId="796278f3-970d-4a3b-8137-dc597a054133" providerId="ADAL" clId="{0B7ADC60-3EB3-499F-AFBF-6F765FDADD91}" dt="2026-06-11T15:39:44.502" v="6091" actId="20577"/>
          <ac:spMkLst>
            <pc:docMk/>
            <pc:sldMk cId="336901487" sldId="484"/>
            <ac:spMk id="3" creationId="{28CA68C9-6E0B-CEBB-2767-A002E0E70504}"/>
          </ac:spMkLst>
        </pc:spChg>
        <pc:picChg chg="add mod">
          <ac:chgData name="Damian Gordon" userId="796278f3-970d-4a3b-8137-dc597a054133" providerId="ADAL" clId="{0B7ADC60-3EB3-499F-AFBF-6F765FDADD91}" dt="2026-06-11T15:43:01.917" v="6223"/>
          <ac:picMkLst>
            <pc:docMk/>
            <pc:sldMk cId="336901487" sldId="484"/>
            <ac:picMk id="4" creationId="{1C46B64D-6374-F442-4EFA-81D4CDCDEBBC}"/>
          </ac:picMkLst>
        </pc:picChg>
        <pc:picChg chg="del">
          <ac:chgData name="Damian Gordon" userId="796278f3-970d-4a3b-8137-dc597a054133" providerId="ADAL" clId="{0B7ADC60-3EB3-499F-AFBF-6F765FDADD91}" dt="2026-06-11T15:43:03.085" v="6224" actId="478"/>
          <ac:picMkLst>
            <pc:docMk/>
            <pc:sldMk cId="336901487" sldId="484"/>
            <ac:picMk id="7" creationId="{6A56DA4C-F404-E392-6495-163222504F33}"/>
          </ac:picMkLst>
        </pc:picChg>
      </pc:sldChg>
      <pc:sldChg chg="add del setBg">
        <pc:chgData name="Damian Gordon" userId="796278f3-970d-4a3b-8137-dc597a054133" providerId="ADAL" clId="{0B7ADC60-3EB3-499F-AFBF-6F765FDADD91}" dt="2026-06-11T15:38:46.078" v="6037"/>
        <pc:sldMkLst>
          <pc:docMk/>
          <pc:sldMk cId="1166644980" sldId="484"/>
        </pc:sldMkLst>
      </pc:sldChg>
      <pc:sldChg chg="modSp add del mod ord setBg">
        <pc:chgData name="Damian Gordon" userId="796278f3-970d-4a3b-8137-dc597a054133" providerId="ADAL" clId="{0B7ADC60-3EB3-499F-AFBF-6F765FDADD91}" dt="2026-06-11T10:32:56.611" v="3629" actId="47"/>
        <pc:sldMkLst>
          <pc:docMk/>
          <pc:sldMk cId="3630678700" sldId="484"/>
        </pc:sldMkLst>
        <pc:spChg chg="mod">
          <ac:chgData name="Damian Gordon" userId="796278f3-970d-4a3b-8137-dc597a054133" providerId="ADAL" clId="{0B7ADC60-3EB3-499F-AFBF-6F765FDADD91}" dt="2026-06-11T10:32:36.071" v="3605" actId="21"/>
          <ac:spMkLst>
            <pc:docMk/>
            <pc:sldMk cId="3630678700" sldId="484"/>
            <ac:spMk id="3" creationId="{0EB5A8E8-BA64-CEC0-1C3D-2FFA3C81E03C}"/>
          </ac:spMkLst>
        </pc:spChg>
        <pc:spChg chg="mod">
          <ac:chgData name="Damian Gordon" userId="796278f3-970d-4a3b-8137-dc597a054133" providerId="ADAL" clId="{0B7ADC60-3EB3-499F-AFBF-6F765FDADD91}" dt="2026-06-11T09:44:01.522" v="3215" actId="20577"/>
          <ac:spMkLst>
            <pc:docMk/>
            <pc:sldMk cId="3630678700" sldId="484"/>
            <ac:spMk id="4" creationId="{913B3639-124D-BAC9-42F8-1E846F1A7C34}"/>
          </ac:spMkLst>
        </pc:spChg>
      </pc:sldChg>
      <pc:sldChg chg="addSp delSp modSp add del mod setBg">
        <pc:chgData name="Damian Gordon" userId="796278f3-970d-4a3b-8137-dc597a054133" providerId="ADAL" clId="{0B7ADC60-3EB3-499F-AFBF-6F765FDADD91}" dt="2026-06-11T10:57:14.251" v="3829" actId="47"/>
        <pc:sldMkLst>
          <pc:docMk/>
          <pc:sldMk cId="2159883542" sldId="485"/>
        </pc:sldMkLst>
        <pc:spChg chg="del">
          <ac:chgData name="Damian Gordon" userId="796278f3-970d-4a3b-8137-dc597a054133" providerId="ADAL" clId="{0B7ADC60-3EB3-499F-AFBF-6F765FDADD91}" dt="2026-06-11T09:55:05.338" v="3222" actId="478"/>
          <ac:spMkLst>
            <pc:docMk/>
            <pc:sldMk cId="2159883542" sldId="485"/>
            <ac:spMk id="2" creationId="{BBA189DE-7C45-6E2F-1980-9E54016F935F}"/>
          </ac:spMkLst>
        </pc:spChg>
        <pc:spChg chg="del">
          <ac:chgData name="Damian Gordon" userId="796278f3-970d-4a3b-8137-dc597a054133" providerId="ADAL" clId="{0B7ADC60-3EB3-499F-AFBF-6F765FDADD91}" dt="2026-06-11T09:55:05.338" v="3222" actId="478"/>
          <ac:spMkLst>
            <pc:docMk/>
            <pc:sldMk cId="2159883542" sldId="485"/>
            <ac:spMk id="3" creationId="{3F0FF213-00ED-7976-FA3B-B3416568550F}"/>
          </ac:spMkLst>
        </pc:spChg>
        <pc:spChg chg="del">
          <ac:chgData name="Damian Gordon" userId="796278f3-970d-4a3b-8137-dc597a054133" providerId="ADAL" clId="{0B7ADC60-3EB3-499F-AFBF-6F765FDADD91}" dt="2026-06-11T09:55:05.338" v="3222" actId="478"/>
          <ac:spMkLst>
            <pc:docMk/>
            <pc:sldMk cId="2159883542" sldId="485"/>
            <ac:spMk id="4" creationId="{9048F603-88D9-49B1-DCC0-41C9A3CFA3B7}"/>
          </ac:spMkLst>
        </pc:spChg>
        <pc:spChg chg="add del mod">
          <ac:chgData name="Damian Gordon" userId="796278f3-970d-4a3b-8137-dc597a054133" providerId="ADAL" clId="{0B7ADC60-3EB3-499F-AFBF-6F765FDADD91}" dt="2026-06-11T09:55:06.532" v="3223" actId="478"/>
          <ac:spMkLst>
            <pc:docMk/>
            <pc:sldMk cId="2159883542" sldId="485"/>
            <ac:spMk id="6" creationId="{41CECB90-2885-35AA-3FF9-EB9D95B36365}"/>
          </ac:spMkLst>
        </pc:spChg>
        <pc:spChg chg="add del mod">
          <ac:chgData name="Damian Gordon" userId="796278f3-970d-4a3b-8137-dc597a054133" providerId="ADAL" clId="{0B7ADC60-3EB3-499F-AFBF-6F765FDADD91}" dt="2026-06-11T09:55:06.532" v="3223" actId="478"/>
          <ac:spMkLst>
            <pc:docMk/>
            <pc:sldMk cId="2159883542" sldId="485"/>
            <ac:spMk id="8" creationId="{4E0CF28B-468A-F3AE-8186-BA3E2C940D3F}"/>
          </ac:spMkLst>
        </pc:spChg>
        <pc:spChg chg="add del mod">
          <ac:chgData name="Damian Gordon" userId="796278f3-970d-4a3b-8137-dc597a054133" providerId="ADAL" clId="{0B7ADC60-3EB3-499F-AFBF-6F765FDADD91}" dt="2026-06-11T09:55:06.532" v="3223" actId="478"/>
          <ac:spMkLst>
            <pc:docMk/>
            <pc:sldMk cId="2159883542" sldId="485"/>
            <ac:spMk id="10" creationId="{FD4F3E21-C9D2-7FDF-37B0-61A44F422157}"/>
          </ac:spMkLst>
        </pc:spChg>
        <pc:spChg chg="add mod">
          <ac:chgData name="Damian Gordon" userId="796278f3-970d-4a3b-8137-dc597a054133" providerId="ADAL" clId="{0B7ADC60-3EB3-499F-AFBF-6F765FDADD91}" dt="2026-06-11T09:56:53.523" v="3243" actId="164"/>
          <ac:spMkLst>
            <pc:docMk/>
            <pc:sldMk cId="2159883542" sldId="485"/>
            <ac:spMk id="14" creationId="{EB6579BB-E611-0C38-190A-8E1FA54E4110}"/>
          </ac:spMkLst>
        </pc:spChg>
        <pc:spChg chg="add mod">
          <ac:chgData name="Damian Gordon" userId="796278f3-970d-4a3b-8137-dc597a054133" providerId="ADAL" clId="{0B7ADC60-3EB3-499F-AFBF-6F765FDADD91}" dt="2026-06-11T10:09:01.765" v="3319" actId="164"/>
          <ac:spMkLst>
            <pc:docMk/>
            <pc:sldMk cId="2159883542" sldId="485"/>
            <ac:spMk id="19" creationId="{8B7685EC-7D95-2477-CCD5-45B2C294D558}"/>
          </ac:spMkLst>
        </pc:spChg>
        <pc:grpChg chg="add del mod">
          <ac:chgData name="Damian Gordon" userId="796278f3-970d-4a3b-8137-dc597a054133" providerId="ADAL" clId="{0B7ADC60-3EB3-499F-AFBF-6F765FDADD91}" dt="2026-06-11T10:05:08.647" v="3244" actId="478"/>
          <ac:grpSpMkLst>
            <pc:docMk/>
            <pc:sldMk cId="2159883542" sldId="485"/>
            <ac:grpSpMk id="15" creationId="{AE9E34D5-5EDE-0EBE-2AD4-006A23746E6D}"/>
          </ac:grpSpMkLst>
        </pc:grpChg>
        <pc:grpChg chg="add mod">
          <ac:chgData name="Damian Gordon" userId="796278f3-970d-4a3b-8137-dc597a054133" providerId="ADAL" clId="{0B7ADC60-3EB3-499F-AFBF-6F765FDADD91}" dt="2026-06-11T10:09:01.765" v="3319" actId="164"/>
          <ac:grpSpMkLst>
            <pc:docMk/>
            <pc:sldMk cId="2159883542" sldId="485"/>
            <ac:grpSpMk id="20" creationId="{0E127069-9730-8921-59B0-CD96291D0EF2}"/>
          </ac:grpSpMkLst>
        </pc:grpChg>
        <pc:picChg chg="add del mod">
          <ac:chgData name="Damian Gordon" userId="796278f3-970d-4a3b-8137-dc597a054133" providerId="ADAL" clId="{0B7ADC60-3EB3-499F-AFBF-6F765FDADD91}" dt="2026-06-11T09:56:53.523" v="3243" actId="164"/>
          <ac:picMkLst>
            <pc:docMk/>
            <pc:sldMk cId="2159883542" sldId="485"/>
            <ac:picMk id="12" creationId="{95D01F40-534B-D924-0758-4152E33D353F}"/>
          </ac:picMkLst>
        </pc:picChg>
        <pc:picChg chg="add mod">
          <ac:chgData name="Damian Gordon" userId="796278f3-970d-4a3b-8137-dc597a054133" providerId="ADAL" clId="{0B7ADC60-3EB3-499F-AFBF-6F765FDADD91}" dt="2026-06-11T10:09:01.765" v="3319" actId="164"/>
          <ac:picMkLst>
            <pc:docMk/>
            <pc:sldMk cId="2159883542" sldId="485"/>
            <ac:picMk id="17" creationId="{FAC5EDC7-7634-0694-6BFD-ACF73198AD16}"/>
          </ac:picMkLst>
        </pc:picChg>
      </pc:sldChg>
      <pc:sldChg chg="addSp delSp modSp add mod setBg">
        <pc:chgData name="Damian Gordon" userId="796278f3-970d-4a3b-8137-dc597a054133" providerId="ADAL" clId="{0B7ADC60-3EB3-499F-AFBF-6F765FDADD91}" dt="2026-06-11T15:47:06.026" v="6288" actId="20577"/>
        <pc:sldMkLst>
          <pc:docMk/>
          <pc:sldMk cId="4096880743" sldId="485"/>
        </pc:sldMkLst>
        <pc:spChg chg="mod ord">
          <ac:chgData name="Damian Gordon" userId="796278f3-970d-4a3b-8137-dc597a054133" providerId="ADAL" clId="{0B7ADC60-3EB3-499F-AFBF-6F765FDADD91}" dt="2026-06-11T15:47:06.026" v="6288" actId="20577"/>
          <ac:spMkLst>
            <pc:docMk/>
            <pc:sldMk cId="4096880743" sldId="485"/>
            <ac:spMk id="3" creationId="{92E7342A-0563-3C6D-974C-E818F22D5104}"/>
          </ac:spMkLst>
        </pc:spChg>
        <pc:picChg chg="add mod">
          <ac:chgData name="Damian Gordon" userId="796278f3-970d-4a3b-8137-dc597a054133" providerId="ADAL" clId="{0B7ADC60-3EB3-499F-AFBF-6F765FDADD91}" dt="2026-06-11T15:42:58.503" v="6222" actId="14100"/>
          <ac:picMkLst>
            <pc:docMk/>
            <pc:sldMk cId="4096880743" sldId="485"/>
            <ac:picMk id="4" creationId="{AA12DC0F-22BC-7F4A-8DD2-E6B9FF0E5803}"/>
          </ac:picMkLst>
        </pc:picChg>
        <pc:picChg chg="del">
          <ac:chgData name="Damian Gordon" userId="796278f3-970d-4a3b-8137-dc597a054133" providerId="ADAL" clId="{0B7ADC60-3EB3-499F-AFBF-6F765FDADD91}" dt="2026-06-11T15:41:57.908" v="6148" actId="478"/>
          <ac:picMkLst>
            <pc:docMk/>
            <pc:sldMk cId="4096880743" sldId="485"/>
            <ac:picMk id="7" creationId="{AB4D4398-62CD-9813-957A-FB2CAB19A0AB}"/>
          </ac:picMkLst>
        </pc:picChg>
      </pc:sldChg>
      <pc:sldChg chg="modSp add del mod ord setBg">
        <pc:chgData name="Damian Gordon" userId="796278f3-970d-4a3b-8137-dc597a054133" providerId="ADAL" clId="{0B7ADC60-3EB3-499F-AFBF-6F765FDADD91}" dt="2026-06-11T10:57:14.251" v="3829" actId="47"/>
        <pc:sldMkLst>
          <pc:docMk/>
          <pc:sldMk cId="4119477" sldId="486"/>
        </pc:sldMkLst>
        <pc:spChg chg="mod">
          <ac:chgData name="Damian Gordon" userId="796278f3-970d-4a3b-8137-dc597a054133" providerId="ADAL" clId="{0B7ADC60-3EB3-499F-AFBF-6F765FDADD91}" dt="2026-06-11T10:10:16.417" v="3325" actId="20577"/>
          <ac:spMkLst>
            <pc:docMk/>
            <pc:sldMk cId="4119477" sldId="486"/>
            <ac:spMk id="2" creationId="{B0B13D23-885C-BF29-3B53-D02684473E4C}"/>
          </ac:spMkLst>
        </pc:spChg>
        <pc:spChg chg="mod">
          <ac:chgData name="Damian Gordon" userId="796278f3-970d-4a3b-8137-dc597a054133" providerId="ADAL" clId="{0B7ADC60-3EB3-499F-AFBF-6F765FDADD91}" dt="2026-06-11T10:33:10.144" v="3632" actId="27636"/>
          <ac:spMkLst>
            <pc:docMk/>
            <pc:sldMk cId="4119477" sldId="486"/>
            <ac:spMk id="3" creationId="{5EB59E02-8798-1D67-295D-646844434590}"/>
          </ac:spMkLst>
        </pc:spChg>
      </pc:sldChg>
      <pc:sldChg chg="modSp add mod setBg">
        <pc:chgData name="Damian Gordon" userId="796278f3-970d-4a3b-8137-dc597a054133" providerId="ADAL" clId="{0B7ADC60-3EB3-499F-AFBF-6F765FDADD91}" dt="2026-06-11T15:48:59.097" v="6309" actId="20577"/>
        <pc:sldMkLst>
          <pc:docMk/>
          <pc:sldMk cId="2094787062" sldId="486"/>
        </pc:sldMkLst>
        <pc:spChg chg="mod">
          <ac:chgData name="Damian Gordon" userId="796278f3-970d-4a3b-8137-dc597a054133" providerId="ADAL" clId="{0B7ADC60-3EB3-499F-AFBF-6F765FDADD91}" dt="2026-06-11T15:48:59.097" v="6309" actId="20577"/>
          <ac:spMkLst>
            <pc:docMk/>
            <pc:sldMk cId="2094787062" sldId="486"/>
            <ac:spMk id="3" creationId="{67790E3A-D5B7-25FB-8286-D2184F548F0C}"/>
          </ac:spMkLst>
        </pc:spChg>
      </pc:sldChg>
      <pc:sldChg chg="modSp add mod ord setBg">
        <pc:chgData name="Damian Gordon" userId="796278f3-970d-4a3b-8137-dc597a054133" providerId="ADAL" clId="{0B7ADC60-3EB3-499F-AFBF-6F765FDADD91}" dt="2026-06-11T15:50:40.560" v="6335"/>
        <pc:sldMkLst>
          <pc:docMk/>
          <pc:sldMk cId="2083365203" sldId="487"/>
        </pc:sldMkLst>
        <pc:spChg chg="mod">
          <ac:chgData name="Damian Gordon" userId="796278f3-970d-4a3b-8137-dc597a054133" providerId="ADAL" clId="{0B7ADC60-3EB3-499F-AFBF-6F765FDADD91}" dt="2026-06-11T15:50:32.363" v="6334" actId="20577"/>
          <ac:spMkLst>
            <pc:docMk/>
            <pc:sldMk cId="2083365203" sldId="487"/>
            <ac:spMk id="3" creationId="{5619FDD2-5200-C9CE-16A3-5610CF66A483}"/>
          </ac:spMkLst>
        </pc:spChg>
      </pc:sldChg>
      <pc:sldChg chg="modSp add del mod setBg">
        <pc:chgData name="Damian Gordon" userId="796278f3-970d-4a3b-8137-dc597a054133" providerId="ADAL" clId="{0B7ADC60-3EB3-499F-AFBF-6F765FDADD91}" dt="2026-06-11T10:57:54.908" v="3841" actId="47"/>
        <pc:sldMkLst>
          <pc:docMk/>
          <pc:sldMk cId="3538761152" sldId="487"/>
        </pc:sldMkLst>
        <pc:spChg chg="mod">
          <ac:chgData name="Damian Gordon" userId="796278f3-970d-4a3b-8137-dc597a054133" providerId="ADAL" clId="{0B7ADC60-3EB3-499F-AFBF-6F765FDADD91}" dt="2026-06-11T10:16:06.674" v="3429" actId="404"/>
          <ac:spMkLst>
            <pc:docMk/>
            <pc:sldMk cId="3538761152" sldId="487"/>
            <ac:spMk id="3" creationId="{CED0D54E-3895-474E-CB7B-9D74535EBFDA}"/>
          </ac:spMkLst>
        </pc:spChg>
      </pc:sldChg>
      <pc:sldChg chg="modSp add del mod setBg">
        <pc:chgData name="Damian Gordon" userId="796278f3-970d-4a3b-8137-dc597a054133" providerId="ADAL" clId="{0B7ADC60-3EB3-499F-AFBF-6F765FDADD91}" dt="2026-06-11T10:57:54.908" v="3841" actId="47"/>
        <pc:sldMkLst>
          <pc:docMk/>
          <pc:sldMk cId="2605596344" sldId="488"/>
        </pc:sldMkLst>
        <pc:spChg chg="mod">
          <ac:chgData name="Damian Gordon" userId="796278f3-970d-4a3b-8137-dc597a054133" providerId="ADAL" clId="{0B7ADC60-3EB3-499F-AFBF-6F765FDADD91}" dt="2026-06-11T10:15:46.658" v="3427" actId="404"/>
          <ac:spMkLst>
            <pc:docMk/>
            <pc:sldMk cId="2605596344" sldId="488"/>
            <ac:spMk id="3" creationId="{EF99FF89-93A1-2FC4-8272-8470E601ED84}"/>
          </ac:spMkLst>
        </pc:spChg>
      </pc:sldChg>
      <pc:sldChg chg="modSp add mod setBg">
        <pc:chgData name="Damian Gordon" userId="796278f3-970d-4a3b-8137-dc597a054133" providerId="ADAL" clId="{0B7ADC60-3EB3-499F-AFBF-6F765FDADD91}" dt="2026-06-11T15:52:04.326" v="6344"/>
        <pc:sldMkLst>
          <pc:docMk/>
          <pc:sldMk cId="3173709057" sldId="488"/>
        </pc:sldMkLst>
        <pc:spChg chg="mod">
          <ac:chgData name="Damian Gordon" userId="796278f3-970d-4a3b-8137-dc597a054133" providerId="ADAL" clId="{0B7ADC60-3EB3-499F-AFBF-6F765FDADD91}" dt="2026-06-11T15:51:58.703" v="6343" actId="113"/>
          <ac:spMkLst>
            <pc:docMk/>
            <pc:sldMk cId="3173709057" sldId="488"/>
            <ac:spMk id="3" creationId="{A89D47D5-95BD-1414-1AF1-AE5AA0DD35E2}"/>
          </ac:spMkLst>
        </pc:spChg>
      </pc:sldChg>
      <pc:sldChg chg="modSp add mod setBg">
        <pc:chgData name="Damian Gordon" userId="796278f3-970d-4a3b-8137-dc597a054133" providerId="ADAL" clId="{0B7ADC60-3EB3-499F-AFBF-6F765FDADD91}" dt="2026-06-11T15:58:21.129" v="6409" actId="403"/>
        <pc:sldMkLst>
          <pc:docMk/>
          <pc:sldMk cId="1570372491" sldId="489"/>
        </pc:sldMkLst>
        <pc:spChg chg="mod">
          <ac:chgData name="Damian Gordon" userId="796278f3-970d-4a3b-8137-dc597a054133" providerId="ADAL" clId="{0B7ADC60-3EB3-499F-AFBF-6F765FDADD91}" dt="2026-06-11T15:58:21.129" v="6409" actId="403"/>
          <ac:spMkLst>
            <pc:docMk/>
            <pc:sldMk cId="1570372491" sldId="489"/>
            <ac:spMk id="3" creationId="{36E300A4-13C4-ABC0-9426-B8FE0AC49879}"/>
          </ac:spMkLst>
        </pc:spChg>
      </pc:sldChg>
      <pc:sldChg chg="modSp add del mod ord setBg">
        <pc:chgData name="Damian Gordon" userId="796278f3-970d-4a3b-8137-dc597a054133" providerId="ADAL" clId="{0B7ADC60-3EB3-499F-AFBF-6F765FDADD91}" dt="2026-06-11T10:57:25.927" v="3830" actId="47"/>
        <pc:sldMkLst>
          <pc:docMk/>
          <pc:sldMk cId="3509236405" sldId="489"/>
        </pc:sldMkLst>
        <pc:spChg chg="mod">
          <ac:chgData name="Damian Gordon" userId="796278f3-970d-4a3b-8137-dc597a054133" providerId="ADAL" clId="{0B7ADC60-3EB3-499F-AFBF-6F765FDADD91}" dt="2026-06-11T10:17:17.579" v="3433"/>
          <ac:spMkLst>
            <pc:docMk/>
            <pc:sldMk cId="3509236405" sldId="489"/>
            <ac:spMk id="2" creationId="{3F8E6F53-278F-C8C6-9D85-35A40B4EF9B3}"/>
          </ac:spMkLst>
        </pc:spChg>
        <pc:spChg chg="mod">
          <ac:chgData name="Damian Gordon" userId="796278f3-970d-4a3b-8137-dc597a054133" providerId="ADAL" clId="{0B7ADC60-3EB3-499F-AFBF-6F765FDADD91}" dt="2026-06-11T10:21:21.785" v="3492" actId="20577"/>
          <ac:spMkLst>
            <pc:docMk/>
            <pc:sldMk cId="3509236405" sldId="489"/>
            <ac:spMk id="3" creationId="{4E8A682C-2C6F-1D9E-F43F-F5108976B7DA}"/>
          </ac:spMkLst>
        </pc:spChg>
      </pc:sldChg>
      <pc:sldChg chg="addSp delSp modSp add del mod setBg">
        <pc:chgData name="Damian Gordon" userId="796278f3-970d-4a3b-8137-dc597a054133" providerId="ADAL" clId="{0B7ADC60-3EB3-499F-AFBF-6F765FDADD91}" dt="2026-06-11T10:57:54.908" v="3841" actId="47"/>
        <pc:sldMkLst>
          <pc:docMk/>
          <pc:sldMk cId="397837766" sldId="490"/>
        </pc:sldMkLst>
        <pc:spChg chg="del mod">
          <ac:chgData name="Damian Gordon" userId="796278f3-970d-4a3b-8137-dc597a054133" providerId="ADAL" clId="{0B7ADC60-3EB3-499F-AFBF-6F765FDADD91}" dt="2026-06-11T10:24:11.727" v="3496"/>
          <ac:spMkLst>
            <pc:docMk/>
            <pc:sldMk cId="397837766" sldId="490"/>
            <ac:spMk id="3" creationId="{08898E84-211D-7445-02B2-7384210401A4}"/>
          </ac:spMkLst>
        </pc:spChg>
        <pc:graphicFrameChg chg="add mod modGraphic">
          <ac:chgData name="Damian Gordon" userId="796278f3-970d-4a3b-8137-dc597a054133" providerId="ADAL" clId="{0B7ADC60-3EB3-499F-AFBF-6F765FDADD91}" dt="2026-06-11T10:26:30.208" v="3516" actId="20577"/>
          <ac:graphicFrameMkLst>
            <pc:docMk/>
            <pc:sldMk cId="397837766" sldId="490"/>
            <ac:graphicFrameMk id="4" creationId="{B835C742-7AAE-3C93-CB96-21346EE26F75}"/>
          </ac:graphicFrameMkLst>
        </pc:graphicFrameChg>
      </pc:sldChg>
      <pc:sldChg chg="modSp add mod setBg">
        <pc:chgData name="Damian Gordon" userId="796278f3-970d-4a3b-8137-dc597a054133" providerId="ADAL" clId="{0B7ADC60-3EB3-499F-AFBF-6F765FDADD91}" dt="2026-06-11T15:59:29.367" v="6441" actId="20577"/>
        <pc:sldMkLst>
          <pc:docMk/>
          <pc:sldMk cId="4142414985" sldId="490"/>
        </pc:sldMkLst>
        <pc:spChg chg="mod">
          <ac:chgData name="Damian Gordon" userId="796278f3-970d-4a3b-8137-dc597a054133" providerId="ADAL" clId="{0B7ADC60-3EB3-499F-AFBF-6F765FDADD91}" dt="2026-06-11T15:59:29.367" v="6441" actId="20577"/>
          <ac:spMkLst>
            <pc:docMk/>
            <pc:sldMk cId="4142414985" sldId="490"/>
            <ac:spMk id="3" creationId="{FE99FCA1-1606-8579-AD76-8945F6F4E2A4}"/>
          </ac:spMkLst>
        </pc:spChg>
      </pc:sldChg>
      <pc:sldChg chg="addSp delSp modSp new del mod setBg">
        <pc:chgData name="Damian Gordon" userId="796278f3-970d-4a3b-8137-dc597a054133" providerId="ADAL" clId="{0B7ADC60-3EB3-499F-AFBF-6F765FDADD91}" dt="2026-06-11T10:57:54.908" v="3841" actId="47"/>
        <pc:sldMkLst>
          <pc:docMk/>
          <pc:sldMk cId="453557752" sldId="491"/>
        </pc:sldMkLst>
        <pc:spChg chg="add mod">
          <ac:chgData name="Damian Gordon" userId="796278f3-970d-4a3b-8137-dc597a054133" providerId="ADAL" clId="{0B7ADC60-3EB3-499F-AFBF-6F765FDADD91}" dt="2026-06-11T10:29:20.739" v="3535" actId="14100"/>
          <ac:spMkLst>
            <pc:docMk/>
            <pc:sldMk cId="453557752" sldId="491"/>
            <ac:spMk id="3" creationId="{77C0075A-8844-706D-AD42-BC171F69F2E4}"/>
          </ac:spMkLst>
        </pc:spChg>
        <pc:spChg chg="add mod">
          <ac:chgData name="Damian Gordon" userId="796278f3-970d-4a3b-8137-dc597a054133" providerId="ADAL" clId="{0B7ADC60-3EB3-499F-AFBF-6F765FDADD91}" dt="2026-06-11T10:31:19.592" v="3603" actId="20577"/>
          <ac:spMkLst>
            <pc:docMk/>
            <pc:sldMk cId="453557752" sldId="491"/>
            <ac:spMk id="6" creationId="{007DDA47-F976-01C5-2985-ACF48C328F4C}"/>
          </ac:spMkLst>
        </pc:spChg>
        <pc:picChg chg="add mod">
          <ac:chgData name="Damian Gordon" userId="796278f3-970d-4a3b-8137-dc597a054133" providerId="ADAL" clId="{0B7ADC60-3EB3-499F-AFBF-6F765FDADD91}" dt="2026-06-11T10:30:12.266" v="3538" actId="1076"/>
          <ac:picMkLst>
            <pc:docMk/>
            <pc:sldMk cId="453557752" sldId="491"/>
            <ac:picMk id="5" creationId="{408FC44E-85AD-29D7-5DDE-94070E52F5A3}"/>
          </ac:picMkLst>
        </pc:picChg>
        <pc:picChg chg="add del mod">
          <ac:chgData name="Damian Gordon" userId="796278f3-970d-4a3b-8137-dc597a054133" providerId="ADAL" clId="{0B7ADC60-3EB3-499F-AFBF-6F765FDADD91}" dt="2026-06-11T10:29:38.780" v="3536" actId="21"/>
          <ac:picMkLst>
            <pc:docMk/>
            <pc:sldMk cId="453557752" sldId="491"/>
            <ac:picMk id="4098" creationId="{EF925180-806B-0B18-12B9-3DA7F595A8D5}"/>
          </ac:picMkLst>
        </pc:picChg>
      </pc:sldChg>
      <pc:sldChg chg="modSp add mod setBg">
        <pc:chgData name="Damian Gordon" userId="796278f3-970d-4a3b-8137-dc597a054133" providerId="ADAL" clId="{0B7ADC60-3EB3-499F-AFBF-6F765FDADD91}" dt="2026-06-11T16:01:09.277" v="6474" actId="20577"/>
        <pc:sldMkLst>
          <pc:docMk/>
          <pc:sldMk cId="1086305151" sldId="491"/>
        </pc:sldMkLst>
        <pc:spChg chg="mod">
          <ac:chgData name="Damian Gordon" userId="796278f3-970d-4a3b-8137-dc597a054133" providerId="ADAL" clId="{0B7ADC60-3EB3-499F-AFBF-6F765FDADD91}" dt="2026-06-11T16:01:09.277" v="6474" actId="20577"/>
          <ac:spMkLst>
            <pc:docMk/>
            <pc:sldMk cId="1086305151" sldId="491"/>
            <ac:spMk id="3" creationId="{B4C29852-4CE7-4CE9-69CD-70C7EFFDF82B}"/>
          </ac:spMkLst>
        </pc:spChg>
      </pc:sldChg>
      <pc:sldChg chg="add del setBg">
        <pc:chgData name="Damian Gordon" userId="796278f3-970d-4a3b-8137-dc597a054133" providerId="ADAL" clId="{0B7ADC60-3EB3-499F-AFBF-6F765FDADD91}" dt="2026-06-11T15:59:58.090" v="6443"/>
        <pc:sldMkLst>
          <pc:docMk/>
          <pc:sldMk cId="1901732641" sldId="491"/>
        </pc:sldMkLst>
      </pc:sldChg>
      <pc:sldChg chg="modSp add del mod setBg">
        <pc:chgData name="Damian Gordon" userId="796278f3-970d-4a3b-8137-dc597a054133" providerId="ADAL" clId="{0B7ADC60-3EB3-499F-AFBF-6F765FDADD91}" dt="2026-06-11T10:57:54.908" v="3841" actId="47"/>
        <pc:sldMkLst>
          <pc:docMk/>
          <pc:sldMk cId="2109477392" sldId="492"/>
        </pc:sldMkLst>
        <pc:spChg chg="mod">
          <ac:chgData name="Damian Gordon" userId="796278f3-970d-4a3b-8137-dc597a054133" providerId="ADAL" clId="{0B7ADC60-3EB3-499F-AFBF-6F765FDADD91}" dt="2026-06-11T10:35:55.788" v="3639"/>
          <ac:spMkLst>
            <pc:docMk/>
            <pc:sldMk cId="2109477392" sldId="492"/>
            <ac:spMk id="2" creationId="{01C9E947-D7CE-3049-43F9-E89E1F68D53A}"/>
          </ac:spMkLst>
        </pc:spChg>
        <pc:spChg chg="mod">
          <ac:chgData name="Damian Gordon" userId="796278f3-970d-4a3b-8137-dc597a054133" providerId="ADAL" clId="{0B7ADC60-3EB3-499F-AFBF-6F765FDADD91}" dt="2026-06-11T10:38:48.554" v="3718" actId="207"/>
          <ac:spMkLst>
            <pc:docMk/>
            <pc:sldMk cId="2109477392" sldId="492"/>
            <ac:spMk id="3" creationId="{0D60C066-D36A-359D-084E-F77A05194F25}"/>
          </ac:spMkLst>
        </pc:spChg>
      </pc:sldChg>
      <pc:sldChg chg="modSp add mod setBg">
        <pc:chgData name="Damian Gordon" userId="796278f3-970d-4a3b-8137-dc597a054133" providerId="ADAL" clId="{0B7ADC60-3EB3-499F-AFBF-6F765FDADD91}" dt="2026-06-11T16:02:24.474" v="6488"/>
        <pc:sldMkLst>
          <pc:docMk/>
          <pc:sldMk cId="3580593365" sldId="492"/>
        </pc:sldMkLst>
        <pc:spChg chg="mod">
          <ac:chgData name="Damian Gordon" userId="796278f3-970d-4a3b-8137-dc597a054133" providerId="ADAL" clId="{0B7ADC60-3EB3-499F-AFBF-6F765FDADD91}" dt="2026-06-11T16:02:16.842" v="6487" actId="12"/>
          <ac:spMkLst>
            <pc:docMk/>
            <pc:sldMk cId="3580593365" sldId="492"/>
            <ac:spMk id="3" creationId="{F99BC996-932B-1E3C-382D-47E7AF13F3BA}"/>
          </ac:spMkLst>
        </pc:spChg>
      </pc:sldChg>
      <pc:sldChg chg="modSp add mod setBg">
        <pc:chgData name="Damian Gordon" userId="796278f3-970d-4a3b-8137-dc597a054133" providerId="ADAL" clId="{0B7ADC60-3EB3-499F-AFBF-6F765FDADD91}" dt="2026-06-11T16:03:56.424" v="6519"/>
        <pc:sldMkLst>
          <pc:docMk/>
          <pc:sldMk cId="1410461952" sldId="493"/>
        </pc:sldMkLst>
        <pc:spChg chg="mod">
          <ac:chgData name="Damian Gordon" userId="796278f3-970d-4a3b-8137-dc597a054133" providerId="ADAL" clId="{0B7ADC60-3EB3-499F-AFBF-6F765FDADD91}" dt="2026-06-11T16:03:48.964" v="6518" actId="404"/>
          <ac:spMkLst>
            <pc:docMk/>
            <pc:sldMk cId="1410461952" sldId="493"/>
            <ac:spMk id="3" creationId="{E3C57003-95E3-E886-36AD-A5DB49AC3DE5}"/>
          </ac:spMkLst>
        </pc:spChg>
      </pc:sldChg>
      <pc:sldChg chg="modSp add mod setBg">
        <pc:chgData name="Damian Gordon" userId="796278f3-970d-4a3b-8137-dc597a054133" providerId="ADAL" clId="{0B7ADC60-3EB3-499F-AFBF-6F765FDADD91}" dt="2026-06-11T16:06:07.936" v="6583" actId="27636"/>
        <pc:sldMkLst>
          <pc:docMk/>
          <pc:sldMk cId="227657668" sldId="494"/>
        </pc:sldMkLst>
        <pc:spChg chg="mod">
          <ac:chgData name="Damian Gordon" userId="796278f3-970d-4a3b-8137-dc597a054133" providerId="ADAL" clId="{0B7ADC60-3EB3-499F-AFBF-6F765FDADD91}" dt="2026-06-11T16:06:07.936" v="6583" actId="27636"/>
          <ac:spMkLst>
            <pc:docMk/>
            <pc:sldMk cId="227657668" sldId="494"/>
            <ac:spMk id="3" creationId="{952C1F19-AD85-B1EB-091A-C47F518626FB}"/>
          </ac:spMkLst>
        </pc:spChg>
      </pc:sldChg>
      <pc:sldChg chg="modSp add mod setBg">
        <pc:chgData name="Damian Gordon" userId="796278f3-970d-4a3b-8137-dc597a054133" providerId="ADAL" clId="{0B7ADC60-3EB3-499F-AFBF-6F765FDADD91}" dt="2026-06-11T16:09:26.003" v="6708" actId="20577"/>
        <pc:sldMkLst>
          <pc:docMk/>
          <pc:sldMk cId="1549460790" sldId="495"/>
        </pc:sldMkLst>
        <pc:spChg chg="mod">
          <ac:chgData name="Damian Gordon" userId="796278f3-970d-4a3b-8137-dc597a054133" providerId="ADAL" clId="{0B7ADC60-3EB3-499F-AFBF-6F765FDADD91}" dt="2026-06-11T16:09:26.003" v="6708" actId="20577"/>
          <ac:spMkLst>
            <pc:docMk/>
            <pc:sldMk cId="1549460790" sldId="495"/>
            <ac:spMk id="3" creationId="{E433C2EE-E580-3D43-87D6-5C51CE707D58}"/>
          </ac:spMkLst>
        </pc:spChg>
      </pc:sldChg>
      <pc:sldChg chg="modSp add mod setBg">
        <pc:chgData name="Damian Gordon" userId="796278f3-970d-4a3b-8137-dc597a054133" providerId="ADAL" clId="{0B7ADC60-3EB3-499F-AFBF-6F765FDADD91}" dt="2026-06-11T16:09:31.030" v="6709"/>
        <pc:sldMkLst>
          <pc:docMk/>
          <pc:sldMk cId="3446987582" sldId="496"/>
        </pc:sldMkLst>
        <pc:spChg chg="mod">
          <ac:chgData name="Damian Gordon" userId="796278f3-970d-4a3b-8137-dc597a054133" providerId="ADAL" clId="{0B7ADC60-3EB3-499F-AFBF-6F765FDADD91}" dt="2026-06-11T16:09:21.394" v="6705" actId="20577"/>
          <ac:spMkLst>
            <pc:docMk/>
            <pc:sldMk cId="3446987582" sldId="496"/>
            <ac:spMk id="3" creationId="{87349B58-A9EC-5357-6E9C-8C5504681EB2}"/>
          </ac:spMkLst>
        </pc:spChg>
      </pc:sldChg>
      <pc:sldChg chg="modSp add mod setBg">
        <pc:chgData name="Damian Gordon" userId="796278f3-970d-4a3b-8137-dc597a054133" providerId="ADAL" clId="{0B7ADC60-3EB3-499F-AFBF-6F765FDADD91}" dt="2026-06-11T16:10:13.724" v="6717"/>
        <pc:sldMkLst>
          <pc:docMk/>
          <pc:sldMk cId="3718868477" sldId="497"/>
        </pc:sldMkLst>
        <pc:spChg chg="mod">
          <ac:chgData name="Damian Gordon" userId="796278f3-970d-4a3b-8137-dc597a054133" providerId="ADAL" clId="{0B7ADC60-3EB3-499F-AFBF-6F765FDADD91}" dt="2026-06-11T16:10:09.400" v="6716" actId="115"/>
          <ac:spMkLst>
            <pc:docMk/>
            <pc:sldMk cId="3718868477" sldId="497"/>
            <ac:spMk id="3" creationId="{A2D9EF4E-FE92-A545-3736-12A5EDFC015C}"/>
          </ac:spMkLst>
        </pc:spChg>
      </pc:sldChg>
      <pc:sldChg chg="modSp add del mod setBg">
        <pc:chgData name="Damian Gordon" userId="796278f3-970d-4a3b-8137-dc597a054133" providerId="ADAL" clId="{0B7ADC60-3EB3-499F-AFBF-6F765FDADD91}" dt="2026-06-11T14:34:42.600" v="5340" actId="47"/>
        <pc:sldMkLst>
          <pc:docMk/>
          <pc:sldMk cId="165703358" sldId="858"/>
        </pc:sldMkLst>
        <pc:spChg chg="mod">
          <ac:chgData name="Damian Gordon" userId="796278f3-970d-4a3b-8137-dc597a054133" providerId="ADAL" clId="{0B7ADC60-3EB3-499F-AFBF-6F765FDADD91}" dt="2026-06-11T12:22:51.407" v="4264" actId="20577"/>
          <ac:spMkLst>
            <pc:docMk/>
            <pc:sldMk cId="165703358" sldId="858"/>
            <ac:spMk id="2" creationId="{376C93FA-A297-07EF-34D6-7FEEDC0F9398}"/>
          </ac:spMkLst>
        </pc:spChg>
        <pc:picChg chg="mod">
          <ac:chgData name="Damian Gordon" userId="796278f3-970d-4a3b-8137-dc597a054133" providerId="ADAL" clId="{0B7ADC60-3EB3-499F-AFBF-6F765FDADD91}" dt="2026-06-11T12:23:08.222" v="4266" actId="1076"/>
          <ac:picMkLst>
            <pc:docMk/>
            <pc:sldMk cId="165703358" sldId="858"/>
            <ac:picMk id="6" creationId="{8CA5B8EE-9276-3CC7-DEA0-1D80F0DFBE11}"/>
          </ac:picMkLst>
        </pc:picChg>
      </pc:sldChg>
      <pc:sldChg chg="modSp add del mod setBg">
        <pc:chgData name="Damian Gordon" userId="796278f3-970d-4a3b-8137-dc597a054133" providerId="ADAL" clId="{0B7ADC60-3EB3-499F-AFBF-6F765FDADD91}" dt="2026-06-11T14:34:42.600" v="5340" actId="47"/>
        <pc:sldMkLst>
          <pc:docMk/>
          <pc:sldMk cId="4053858737" sldId="859"/>
        </pc:sldMkLst>
        <pc:spChg chg="mod">
          <ac:chgData name="Damian Gordon" userId="796278f3-970d-4a3b-8137-dc597a054133" providerId="ADAL" clId="{0B7ADC60-3EB3-499F-AFBF-6F765FDADD91}" dt="2026-06-11T11:37:06.624" v="3893"/>
          <ac:spMkLst>
            <pc:docMk/>
            <pc:sldMk cId="4053858737" sldId="859"/>
            <ac:spMk id="2" creationId="{01CAD81D-6D6B-3B08-F31B-FCC545D36177}"/>
          </ac:spMkLst>
        </pc:spChg>
        <pc:spChg chg="mod">
          <ac:chgData name="Damian Gordon" userId="796278f3-970d-4a3b-8137-dc597a054133" providerId="ADAL" clId="{0B7ADC60-3EB3-499F-AFBF-6F765FDADD91}" dt="2026-06-11T12:16:29.780" v="4144" actId="20577"/>
          <ac:spMkLst>
            <pc:docMk/>
            <pc:sldMk cId="4053858737" sldId="859"/>
            <ac:spMk id="3" creationId="{72660927-4E67-B1B8-A844-9006FBF9C2D9}"/>
          </ac:spMkLst>
        </pc:spChg>
      </pc:sldChg>
      <pc:sldChg chg="addSp delSp modSp add del mod setBg">
        <pc:chgData name="Damian Gordon" userId="796278f3-970d-4a3b-8137-dc597a054133" providerId="ADAL" clId="{0B7ADC60-3EB3-499F-AFBF-6F765FDADD91}" dt="2026-06-11T14:35:15.887" v="5383" actId="47"/>
        <pc:sldMkLst>
          <pc:docMk/>
          <pc:sldMk cId="2701450705" sldId="860"/>
        </pc:sldMkLst>
        <pc:spChg chg="mod">
          <ac:chgData name="Damian Gordon" userId="796278f3-970d-4a3b-8137-dc597a054133" providerId="ADAL" clId="{0B7ADC60-3EB3-499F-AFBF-6F765FDADD91}" dt="2026-06-11T12:11:38.942" v="4038"/>
          <ac:spMkLst>
            <pc:docMk/>
            <pc:sldMk cId="2701450705" sldId="860"/>
            <ac:spMk id="3" creationId="{8F7C3920-2EC2-47EF-6710-E867FC2C9C9D}"/>
          </ac:spMkLst>
        </pc:spChg>
        <pc:picChg chg="add mod">
          <ac:chgData name="Damian Gordon" userId="796278f3-970d-4a3b-8137-dc597a054133" providerId="ADAL" clId="{0B7ADC60-3EB3-499F-AFBF-6F765FDADD91}" dt="2026-06-11T14:06:16.995" v="5164" actId="1035"/>
          <ac:picMkLst>
            <pc:docMk/>
            <pc:sldMk cId="2701450705" sldId="860"/>
            <ac:picMk id="5" creationId="{139A8A24-A1FF-CD0B-034D-3A63D019C034}"/>
          </ac:picMkLst>
        </pc:picChg>
        <pc:picChg chg="add del mod">
          <ac:chgData name="Damian Gordon" userId="796278f3-970d-4a3b-8137-dc597a054133" providerId="ADAL" clId="{0B7ADC60-3EB3-499F-AFBF-6F765FDADD91}" dt="2026-06-11T12:09:08.037" v="3998" actId="21"/>
          <ac:picMkLst>
            <pc:docMk/>
            <pc:sldMk cId="2701450705" sldId="860"/>
            <ac:picMk id="7" creationId="{FB6430C8-F5DE-0C56-7889-BDF1738CE258}"/>
          </ac:picMkLst>
        </pc:picChg>
      </pc:sldChg>
      <pc:sldChg chg="addSp delSp modSp add del mod setBg">
        <pc:chgData name="Damian Gordon" userId="796278f3-970d-4a3b-8137-dc597a054133" providerId="ADAL" clId="{0B7ADC60-3EB3-499F-AFBF-6F765FDADD91}" dt="2026-06-11T14:35:15.887" v="5383" actId="47"/>
        <pc:sldMkLst>
          <pc:docMk/>
          <pc:sldMk cId="370957671" sldId="861"/>
        </pc:sldMkLst>
        <pc:spChg chg="mod">
          <ac:chgData name="Damian Gordon" userId="796278f3-970d-4a3b-8137-dc597a054133" providerId="ADAL" clId="{0B7ADC60-3EB3-499F-AFBF-6F765FDADD91}" dt="2026-06-11T12:09:15.271" v="4001" actId="26606"/>
          <ac:spMkLst>
            <pc:docMk/>
            <pc:sldMk cId="370957671" sldId="861"/>
            <ac:spMk id="2" creationId="{AD677CF4-56E8-E15B-3E9C-28CE461F2FDD}"/>
          </ac:spMkLst>
        </pc:spChg>
        <pc:spChg chg="mod">
          <ac:chgData name="Damian Gordon" userId="796278f3-970d-4a3b-8137-dc597a054133" providerId="ADAL" clId="{0B7ADC60-3EB3-499F-AFBF-6F765FDADD91}" dt="2026-06-11T12:13:10.213" v="4080"/>
          <ac:spMkLst>
            <pc:docMk/>
            <pc:sldMk cId="370957671" sldId="861"/>
            <ac:spMk id="3" creationId="{869CB1B3-1BF5-BEFA-CFB8-739F3A3437D0}"/>
          </ac:spMkLst>
        </pc:spChg>
        <pc:picChg chg="add del mod">
          <ac:chgData name="Damian Gordon" userId="796278f3-970d-4a3b-8137-dc597a054133" providerId="ADAL" clId="{0B7ADC60-3EB3-499F-AFBF-6F765FDADD91}" dt="2026-06-11T14:06:32.038" v="5233" actId="478"/>
          <ac:picMkLst>
            <pc:docMk/>
            <pc:sldMk cId="370957671" sldId="861"/>
            <ac:picMk id="4" creationId="{7C72B4FD-9265-CB96-B5C7-A5D86D8DA93D}"/>
          </ac:picMkLst>
        </pc:picChg>
        <pc:picChg chg="add mod">
          <ac:chgData name="Damian Gordon" userId="796278f3-970d-4a3b-8137-dc597a054133" providerId="ADAL" clId="{0B7ADC60-3EB3-499F-AFBF-6F765FDADD91}" dt="2026-06-11T14:06:29.576" v="5232" actId="1035"/>
          <ac:picMkLst>
            <pc:docMk/>
            <pc:sldMk cId="370957671" sldId="861"/>
            <ac:picMk id="7" creationId="{FB6430C8-F5DE-0C56-7889-BDF1738CE258}"/>
          </ac:picMkLst>
        </pc:picChg>
      </pc:sldChg>
      <pc:sldChg chg="modSp add del mod setBg">
        <pc:chgData name="Damian Gordon" userId="796278f3-970d-4a3b-8137-dc597a054133" providerId="ADAL" clId="{0B7ADC60-3EB3-499F-AFBF-6F765FDADD91}" dt="2026-06-11T14:34:42.600" v="5340" actId="47"/>
        <pc:sldMkLst>
          <pc:docMk/>
          <pc:sldMk cId="691494750" sldId="862"/>
        </pc:sldMkLst>
        <pc:spChg chg="mod">
          <ac:chgData name="Damian Gordon" userId="796278f3-970d-4a3b-8137-dc597a054133" providerId="ADAL" clId="{0B7ADC60-3EB3-499F-AFBF-6F765FDADD91}" dt="2026-06-11T12:18:46.302" v="4188" actId="27636"/>
          <ac:spMkLst>
            <pc:docMk/>
            <pc:sldMk cId="691494750" sldId="862"/>
            <ac:spMk id="3" creationId="{A66F3062-1D61-44BB-9D43-7A8441ED5F05}"/>
          </ac:spMkLst>
        </pc:spChg>
      </pc:sldChg>
      <pc:sldChg chg="addSp modSp add del mod setBg">
        <pc:chgData name="Damian Gordon" userId="796278f3-970d-4a3b-8137-dc597a054133" providerId="ADAL" clId="{0B7ADC60-3EB3-499F-AFBF-6F765FDADD91}" dt="2026-06-11T14:34:05.600" v="5333" actId="47"/>
        <pc:sldMkLst>
          <pc:docMk/>
          <pc:sldMk cId="3946038337" sldId="863"/>
        </pc:sldMkLst>
        <pc:spChg chg="mod">
          <ac:chgData name="Damian Gordon" userId="796278f3-970d-4a3b-8137-dc597a054133" providerId="ADAL" clId="{0B7ADC60-3EB3-499F-AFBF-6F765FDADD91}" dt="2026-06-11T13:15:34.911" v="4510" actId="20577"/>
          <ac:spMkLst>
            <pc:docMk/>
            <pc:sldMk cId="3946038337" sldId="863"/>
            <ac:spMk id="3" creationId="{F70FF2F3-1EB5-DFB4-59FE-53A29C3FAFF1}"/>
          </ac:spMkLst>
        </pc:spChg>
        <pc:spChg chg="add">
          <ac:chgData name="Damian Gordon" userId="796278f3-970d-4a3b-8137-dc597a054133" providerId="ADAL" clId="{0B7ADC60-3EB3-499F-AFBF-6F765FDADD91}" dt="2026-06-11T13:15:04.954" v="4495"/>
          <ac:spMkLst>
            <pc:docMk/>
            <pc:sldMk cId="3946038337" sldId="863"/>
            <ac:spMk id="4" creationId="{5E00858A-476D-4BA9-D858-4FA19E85E0D0}"/>
          </ac:spMkLst>
        </pc:spChg>
      </pc:sldChg>
      <pc:sldChg chg="modSp add del mod setBg">
        <pc:chgData name="Damian Gordon" userId="796278f3-970d-4a3b-8137-dc597a054133" providerId="ADAL" clId="{0B7ADC60-3EB3-499F-AFBF-6F765FDADD91}" dt="2026-06-11T14:34:05.600" v="5333" actId="47"/>
        <pc:sldMkLst>
          <pc:docMk/>
          <pc:sldMk cId="3247198537" sldId="864"/>
        </pc:sldMkLst>
        <pc:spChg chg="mod">
          <ac:chgData name="Damian Gordon" userId="796278f3-970d-4a3b-8137-dc597a054133" providerId="ADAL" clId="{0B7ADC60-3EB3-499F-AFBF-6F765FDADD91}" dt="2026-06-11T13:08:06.804" v="4365" actId="12"/>
          <ac:spMkLst>
            <pc:docMk/>
            <pc:sldMk cId="3247198537" sldId="864"/>
            <ac:spMk id="3" creationId="{18458445-7BC4-55D3-8482-84BC5B149D59}"/>
          </ac:spMkLst>
        </pc:spChg>
      </pc:sldChg>
      <pc:sldChg chg="modSp add del mod setBg">
        <pc:chgData name="Damian Gordon" userId="796278f3-970d-4a3b-8137-dc597a054133" providerId="ADAL" clId="{0B7ADC60-3EB3-499F-AFBF-6F765FDADD91}" dt="2026-06-11T14:34:05.600" v="5333" actId="47"/>
        <pc:sldMkLst>
          <pc:docMk/>
          <pc:sldMk cId="4191136317" sldId="865"/>
        </pc:sldMkLst>
        <pc:spChg chg="mod">
          <ac:chgData name="Damian Gordon" userId="796278f3-970d-4a3b-8137-dc597a054133" providerId="ADAL" clId="{0B7ADC60-3EB3-499F-AFBF-6F765FDADD91}" dt="2026-06-11T13:09:32.287" v="4383" actId="20577"/>
          <ac:spMkLst>
            <pc:docMk/>
            <pc:sldMk cId="4191136317" sldId="865"/>
            <ac:spMk id="3" creationId="{79425F65-BF0E-5E54-05F9-EC21C6E83E7B}"/>
          </ac:spMkLst>
        </pc:spChg>
      </pc:sldChg>
      <pc:sldChg chg="modSp add del mod setBg">
        <pc:chgData name="Damian Gordon" userId="796278f3-970d-4a3b-8137-dc597a054133" providerId="ADAL" clId="{0B7ADC60-3EB3-499F-AFBF-6F765FDADD91}" dt="2026-06-11T14:34:05.600" v="5333" actId="47"/>
        <pc:sldMkLst>
          <pc:docMk/>
          <pc:sldMk cId="3363369948" sldId="866"/>
        </pc:sldMkLst>
        <pc:spChg chg="mod">
          <ac:chgData name="Damian Gordon" userId="796278f3-970d-4a3b-8137-dc597a054133" providerId="ADAL" clId="{0B7ADC60-3EB3-499F-AFBF-6F765FDADD91}" dt="2026-06-11T13:11:46.728" v="4452" actId="27636"/>
          <ac:spMkLst>
            <pc:docMk/>
            <pc:sldMk cId="3363369948" sldId="866"/>
            <ac:spMk id="3" creationId="{ABA06150-3F92-6667-554E-FB7B2CA86621}"/>
          </ac:spMkLst>
        </pc:spChg>
      </pc:sldChg>
      <pc:sldChg chg="modSp add del mod setBg">
        <pc:chgData name="Damian Gordon" userId="796278f3-970d-4a3b-8137-dc597a054133" providerId="ADAL" clId="{0B7ADC60-3EB3-499F-AFBF-6F765FDADD91}" dt="2026-06-11T14:34:05.600" v="5333" actId="47"/>
        <pc:sldMkLst>
          <pc:docMk/>
          <pc:sldMk cId="1489759235" sldId="867"/>
        </pc:sldMkLst>
        <pc:spChg chg="mod">
          <ac:chgData name="Damian Gordon" userId="796278f3-970d-4a3b-8137-dc597a054133" providerId="ADAL" clId="{0B7ADC60-3EB3-499F-AFBF-6F765FDADD91}" dt="2026-06-11T14:06:55.415" v="5235" actId="113"/>
          <ac:spMkLst>
            <pc:docMk/>
            <pc:sldMk cId="1489759235" sldId="867"/>
            <ac:spMk id="3" creationId="{38B75E08-DD19-D123-B271-A8178ADE945D}"/>
          </ac:spMkLst>
        </pc:spChg>
      </pc:sldChg>
      <pc:sldChg chg="modSp add del mod ord setBg">
        <pc:chgData name="Damian Gordon" userId="796278f3-970d-4a3b-8137-dc597a054133" providerId="ADAL" clId="{0B7ADC60-3EB3-499F-AFBF-6F765FDADD91}" dt="2026-06-11T14:35:15.887" v="5383" actId="47"/>
        <pc:sldMkLst>
          <pc:docMk/>
          <pc:sldMk cId="4055721805" sldId="868"/>
        </pc:sldMkLst>
        <pc:spChg chg="mod">
          <ac:chgData name="Damian Gordon" userId="796278f3-970d-4a3b-8137-dc597a054133" providerId="ADAL" clId="{0B7ADC60-3EB3-499F-AFBF-6F765FDADD91}" dt="2026-06-11T13:20:55.071" v="4542" actId="20577"/>
          <ac:spMkLst>
            <pc:docMk/>
            <pc:sldMk cId="4055721805" sldId="868"/>
            <ac:spMk id="3" creationId="{186BD7BC-AF84-B428-6A0F-63F789AFE226}"/>
          </ac:spMkLst>
        </pc:spChg>
      </pc:sldChg>
      <pc:sldChg chg="modSp add del mod setBg">
        <pc:chgData name="Damian Gordon" userId="796278f3-970d-4a3b-8137-dc597a054133" providerId="ADAL" clId="{0B7ADC60-3EB3-499F-AFBF-6F765FDADD91}" dt="2026-06-11T14:35:17.714" v="5384" actId="47"/>
        <pc:sldMkLst>
          <pc:docMk/>
          <pc:sldMk cId="4190904131" sldId="869"/>
        </pc:sldMkLst>
        <pc:spChg chg="mod">
          <ac:chgData name="Damian Gordon" userId="796278f3-970d-4a3b-8137-dc597a054133" providerId="ADAL" clId="{0B7ADC60-3EB3-499F-AFBF-6F765FDADD91}" dt="2026-06-11T13:21:22.760" v="4556" actId="20577"/>
          <ac:spMkLst>
            <pc:docMk/>
            <pc:sldMk cId="4190904131" sldId="869"/>
            <ac:spMk id="3" creationId="{5714D66E-6828-8C95-4B0C-F8ECA8C785E9}"/>
          </ac:spMkLst>
        </pc:spChg>
      </pc:sldChg>
      <pc:sldChg chg="modSp new del mod ord setBg">
        <pc:chgData name="Damian Gordon" userId="796278f3-970d-4a3b-8137-dc597a054133" providerId="ADAL" clId="{0B7ADC60-3EB3-499F-AFBF-6F765FDADD91}" dt="2026-06-11T14:34:42.600" v="5340" actId="47"/>
        <pc:sldMkLst>
          <pc:docMk/>
          <pc:sldMk cId="3052183699" sldId="870"/>
        </pc:sldMkLst>
        <pc:spChg chg="mod">
          <ac:chgData name="Damian Gordon" userId="796278f3-970d-4a3b-8137-dc597a054133" providerId="ADAL" clId="{0B7ADC60-3EB3-499F-AFBF-6F765FDADD91}" dt="2026-06-11T13:31:07.577" v="4626"/>
          <ac:spMkLst>
            <pc:docMk/>
            <pc:sldMk cId="3052183699" sldId="870"/>
            <ac:spMk id="2" creationId="{D5C1FD05-EA76-635D-B2D5-BFC9CE54C8C9}"/>
          </ac:spMkLst>
        </pc:spChg>
        <pc:spChg chg="mod">
          <ac:chgData name="Damian Gordon" userId="796278f3-970d-4a3b-8137-dc597a054133" providerId="ADAL" clId="{0B7ADC60-3EB3-499F-AFBF-6F765FDADD91}" dt="2026-06-11T13:30:14.021" v="4622" actId="403"/>
          <ac:spMkLst>
            <pc:docMk/>
            <pc:sldMk cId="3052183699" sldId="870"/>
            <ac:spMk id="3" creationId="{5757CA14-E746-3717-B295-F7FE45F02004}"/>
          </ac:spMkLst>
        </pc:spChg>
      </pc:sldChg>
      <pc:sldChg chg="addSp delSp modSp add del mod setBg">
        <pc:chgData name="Damian Gordon" userId="796278f3-970d-4a3b-8137-dc597a054133" providerId="ADAL" clId="{0B7ADC60-3EB3-499F-AFBF-6F765FDADD91}" dt="2026-06-11T14:34:42.600" v="5340" actId="47"/>
        <pc:sldMkLst>
          <pc:docMk/>
          <pc:sldMk cId="773751839" sldId="871"/>
        </pc:sldMkLst>
        <pc:spChg chg="mod">
          <ac:chgData name="Damian Gordon" userId="796278f3-970d-4a3b-8137-dc597a054133" providerId="ADAL" clId="{0B7ADC60-3EB3-499F-AFBF-6F765FDADD91}" dt="2026-06-11T13:39:50.253" v="4708" actId="27636"/>
          <ac:spMkLst>
            <pc:docMk/>
            <pc:sldMk cId="773751839" sldId="871"/>
            <ac:spMk id="3" creationId="{E06CAD9C-64ED-9A00-372D-377D3D3171E5}"/>
          </ac:spMkLst>
        </pc:spChg>
        <pc:spChg chg="add del">
          <ac:chgData name="Damian Gordon" userId="796278f3-970d-4a3b-8137-dc597a054133" providerId="ADAL" clId="{0B7ADC60-3EB3-499F-AFBF-6F765FDADD91}" dt="2026-06-11T13:40:15.033" v="4711" actId="22"/>
          <ac:spMkLst>
            <pc:docMk/>
            <pc:sldMk cId="773751839" sldId="871"/>
            <ac:spMk id="5" creationId="{931D333B-60F5-92F7-6D1F-17620067ED70}"/>
          </ac:spMkLst>
        </pc:spChg>
        <pc:picChg chg="add mod">
          <ac:chgData name="Damian Gordon" userId="796278f3-970d-4a3b-8137-dc597a054133" providerId="ADAL" clId="{0B7ADC60-3EB3-499F-AFBF-6F765FDADD91}" dt="2026-06-11T13:42:30.721" v="4738" actId="14100"/>
          <ac:picMkLst>
            <pc:docMk/>
            <pc:sldMk cId="773751839" sldId="871"/>
            <ac:picMk id="7" creationId="{A665C118-2CB8-491E-982A-FD18FBFFF441}"/>
          </ac:picMkLst>
        </pc:picChg>
      </pc:sldChg>
      <pc:sldChg chg="addSp modSp new del mod setBg">
        <pc:chgData name="Damian Gordon" userId="796278f3-970d-4a3b-8137-dc597a054133" providerId="ADAL" clId="{0B7ADC60-3EB3-499F-AFBF-6F765FDADD91}" dt="2026-06-11T14:34:05.600" v="5333" actId="47"/>
        <pc:sldMkLst>
          <pc:docMk/>
          <pc:sldMk cId="2207231303" sldId="872"/>
        </pc:sldMkLst>
        <pc:spChg chg="mod">
          <ac:chgData name="Damian Gordon" userId="796278f3-970d-4a3b-8137-dc597a054133" providerId="ADAL" clId="{0B7ADC60-3EB3-499F-AFBF-6F765FDADD91}" dt="2026-06-11T13:43:33.343" v="4813" actId="1035"/>
          <ac:spMkLst>
            <pc:docMk/>
            <pc:sldMk cId="2207231303" sldId="872"/>
            <ac:spMk id="2" creationId="{43F689EC-487D-D0D5-1230-52125507FC8B}"/>
          </ac:spMkLst>
        </pc:spChg>
        <pc:spChg chg="add mod">
          <ac:chgData name="Damian Gordon" userId="796278f3-970d-4a3b-8137-dc597a054133" providerId="ADAL" clId="{0B7ADC60-3EB3-499F-AFBF-6F765FDADD91}" dt="2026-06-11T13:44:05.874" v="4819" actId="1076"/>
          <ac:spMkLst>
            <pc:docMk/>
            <pc:sldMk cId="2207231303" sldId="872"/>
            <ac:spMk id="3" creationId="{4A4FFF9F-2A3D-C1A4-7D95-D0951835C39B}"/>
          </ac:spMkLst>
        </pc:spChg>
      </pc:sldChg>
      <pc:sldChg chg="modSp add del mod ord setBg">
        <pc:chgData name="Damian Gordon" userId="796278f3-970d-4a3b-8137-dc597a054133" providerId="ADAL" clId="{0B7ADC60-3EB3-499F-AFBF-6F765FDADD91}" dt="2026-06-11T14:34:05.600" v="5333" actId="47"/>
        <pc:sldMkLst>
          <pc:docMk/>
          <pc:sldMk cId="1862940571" sldId="873"/>
        </pc:sldMkLst>
        <pc:spChg chg="mod">
          <ac:chgData name="Damian Gordon" userId="796278f3-970d-4a3b-8137-dc597a054133" providerId="ADAL" clId="{0B7ADC60-3EB3-499F-AFBF-6F765FDADD91}" dt="2026-06-11T14:00:08.664" v="5071" actId="20577"/>
          <ac:spMkLst>
            <pc:docMk/>
            <pc:sldMk cId="1862940571" sldId="873"/>
            <ac:spMk id="3" creationId="{254096E2-9032-72CA-6C18-428DD05760FF}"/>
          </ac:spMkLst>
        </pc:spChg>
      </pc:sldChg>
      <pc:sldChg chg="modSp add del mod setBg">
        <pc:chgData name="Damian Gordon" userId="796278f3-970d-4a3b-8137-dc597a054133" providerId="ADAL" clId="{0B7ADC60-3EB3-499F-AFBF-6F765FDADD91}" dt="2026-06-11T14:34:05.600" v="5333" actId="47"/>
        <pc:sldMkLst>
          <pc:docMk/>
          <pc:sldMk cId="2744437614" sldId="874"/>
        </pc:sldMkLst>
        <pc:spChg chg="mod">
          <ac:chgData name="Damian Gordon" userId="796278f3-970d-4a3b-8137-dc597a054133" providerId="ADAL" clId="{0B7ADC60-3EB3-499F-AFBF-6F765FDADD91}" dt="2026-06-11T13:51:19.555" v="4954" actId="5793"/>
          <ac:spMkLst>
            <pc:docMk/>
            <pc:sldMk cId="2744437614" sldId="874"/>
            <ac:spMk id="3" creationId="{0D0F8089-5EF5-3B90-19B7-D99B9DD556EB}"/>
          </ac:spMkLst>
        </pc:spChg>
      </pc:sldChg>
      <pc:sldChg chg="modSp add del mod setBg">
        <pc:chgData name="Damian Gordon" userId="796278f3-970d-4a3b-8137-dc597a054133" providerId="ADAL" clId="{0B7ADC60-3EB3-499F-AFBF-6F765FDADD91}" dt="2026-06-11T14:34:05.600" v="5333" actId="47"/>
        <pc:sldMkLst>
          <pc:docMk/>
          <pc:sldMk cId="3069232448" sldId="875"/>
        </pc:sldMkLst>
        <pc:spChg chg="mod">
          <ac:chgData name="Damian Gordon" userId="796278f3-970d-4a3b-8137-dc597a054133" providerId="ADAL" clId="{0B7ADC60-3EB3-499F-AFBF-6F765FDADD91}" dt="2026-06-11T13:57:31.211" v="4996" actId="5793"/>
          <ac:spMkLst>
            <pc:docMk/>
            <pc:sldMk cId="3069232448" sldId="875"/>
            <ac:spMk id="3" creationId="{EF2AA2F4-45D1-EE5F-64AA-AE8A5EDC502A}"/>
          </ac:spMkLst>
        </pc:spChg>
      </pc:sldChg>
      <pc:sldChg chg="modSp add del mod setBg">
        <pc:chgData name="Damian Gordon" userId="796278f3-970d-4a3b-8137-dc597a054133" providerId="ADAL" clId="{0B7ADC60-3EB3-499F-AFBF-6F765FDADD91}" dt="2026-06-11T14:34:05.600" v="5333" actId="47"/>
        <pc:sldMkLst>
          <pc:docMk/>
          <pc:sldMk cId="1423420250" sldId="876"/>
        </pc:sldMkLst>
        <pc:spChg chg="mod">
          <ac:chgData name="Damian Gordon" userId="796278f3-970d-4a3b-8137-dc597a054133" providerId="ADAL" clId="{0B7ADC60-3EB3-499F-AFBF-6F765FDADD91}" dt="2026-06-11T13:57:27.820" v="4995" actId="5793"/>
          <ac:spMkLst>
            <pc:docMk/>
            <pc:sldMk cId="1423420250" sldId="876"/>
            <ac:spMk id="3" creationId="{D8EAEB59-2494-C0CE-40A3-0FF8FDCB2AD6}"/>
          </ac:spMkLst>
        </pc:spChg>
      </pc:sldChg>
      <pc:sldChg chg="modSp add del mod setBg">
        <pc:chgData name="Damian Gordon" userId="796278f3-970d-4a3b-8137-dc597a054133" providerId="ADAL" clId="{0B7ADC60-3EB3-499F-AFBF-6F765FDADD91}" dt="2026-06-11T14:34:05.600" v="5333" actId="47"/>
        <pc:sldMkLst>
          <pc:docMk/>
          <pc:sldMk cId="3538776018" sldId="877"/>
        </pc:sldMkLst>
        <pc:spChg chg="mod">
          <ac:chgData name="Damian Gordon" userId="796278f3-970d-4a3b-8137-dc597a054133" providerId="ADAL" clId="{0B7ADC60-3EB3-499F-AFBF-6F765FDADD91}" dt="2026-06-11T13:59:43.706" v="5046" actId="20577"/>
          <ac:spMkLst>
            <pc:docMk/>
            <pc:sldMk cId="3538776018" sldId="877"/>
            <ac:spMk id="3" creationId="{12B035B1-10DA-DE52-8580-7B384C899B38}"/>
          </ac:spMkLst>
        </pc:spChg>
      </pc:sldChg>
      <pc:sldChg chg="modSp add del mod setBg">
        <pc:chgData name="Damian Gordon" userId="796278f3-970d-4a3b-8137-dc597a054133" providerId="ADAL" clId="{0B7ADC60-3EB3-499F-AFBF-6F765FDADD91}" dt="2026-06-11T14:34:05.600" v="5333" actId="47"/>
        <pc:sldMkLst>
          <pc:docMk/>
          <pc:sldMk cId="950032309" sldId="878"/>
        </pc:sldMkLst>
        <pc:spChg chg="mod">
          <ac:chgData name="Damian Gordon" userId="796278f3-970d-4a3b-8137-dc597a054133" providerId="ADAL" clId="{0B7ADC60-3EB3-499F-AFBF-6F765FDADD91}" dt="2026-06-11T14:03:22.898" v="5096"/>
          <ac:spMkLst>
            <pc:docMk/>
            <pc:sldMk cId="950032309" sldId="878"/>
            <ac:spMk id="3" creationId="{82A0B8AE-0AB5-3329-7F9D-D1D7D5C0A64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3FA3A-E81B-4D84-BCB1-CB3308D502D5}" type="datetimeFigureOut">
              <a:rPr lang="en-IE" smtClean="0"/>
              <a:t>11/06/2026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C607E3-9C4E-4682-9941-89E834D932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02460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C686AF7B-0A95-42F7-9680-2B09A537FA09}" type="datetimeFigureOut">
              <a:rPr lang="en-IE" smtClean="0"/>
              <a:t>11/06/2026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51443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AF7B-0A95-42F7-9680-2B09A537FA09}" type="datetimeFigureOut">
              <a:rPr lang="en-IE" smtClean="0"/>
              <a:t>11/06/2026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7097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AF7B-0A95-42F7-9680-2B09A537FA09}" type="datetimeFigureOut">
              <a:rPr lang="en-IE" smtClean="0"/>
              <a:t>11/06/2026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93013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AF7B-0A95-42F7-9680-2B09A537FA09}" type="datetimeFigureOut">
              <a:rPr lang="en-IE" smtClean="0"/>
              <a:t>11/06/2026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47421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AF7B-0A95-42F7-9680-2B09A537FA09}" type="datetimeFigureOut">
              <a:rPr lang="en-IE" smtClean="0"/>
              <a:t>11/06/2026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92600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AF7B-0A95-42F7-9680-2B09A537FA09}" type="datetimeFigureOut">
              <a:rPr lang="en-IE" smtClean="0"/>
              <a:t>11/06/2026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31496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AF7B-0A95-42F7-9680-2B09A537FA09}" type="datetimeFigureOut">
              <a:rPr lang="en-IE" smtClean="0"/>
              <a:t>11/06/2026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03783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AF7B-0A95-42F7-9680-2B09A537FA09}" type="datetimeFigureOut">
              <a:rPr lang="en-IE" smtClean="0"/>
              <a:t>11/06/2026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7117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AF7B-0A95-42F7-9680-2B09A537FA09}" type="datetimeFigureOut">
              <a:rPr lang="en-IE" smtClean="0"/>
              <a:t>11/06/2026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97476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AF7B-0A95-42F7-9680-2B09A537FA09}" type="datetimeFigureOut">
              <a:rPr lang="en-IE" smtClean="0"/>
              <a:t>11/06/2026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18768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C686AF7B-0A95-42F7-9680-2B09A537FA09}" type="datetimeFigureOut">
              <a:rPr lang="en-IE" smtClean="0"/>
              <a:t>11/06/2026</a:t>
            </a:fld>
            <a:endParaRPr lang="en-IE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I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83616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C686AF7B-0A95-42F7-9680-2B09A537FA09}" type="datetimeFigureOut">
              <a:rPr lang="en-IE" smtClean="0"/>
              <a:t>11/06/2026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24127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oecd.ai/" TargetMode="External"/><Relationship Id="rId2" Type="http://schemas.openxmlformats.org/officeDocument/2006/relationships/hyperlink" Target="https://www.unesco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udublin.libguides.com/GenAI" TargetMode="External"/><Relationship Id="rId4" Type="http://schemas.openxmlformats.org/officeDocument/2006/relationships/hyperlink" Target="https://www.weforum.org/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0EB6C-30C6-3873-B245-29B411D129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850" y="975361"/>
            <a:ext cx="10782300" cy="3393440"/>
          </a:xfrm>
        </p:spPr>
        <p:txBody>
          <a:bodyPr/>
          <a:lstStyle/>
          <a:p>
            <a:pPr algn="ctr"/>
            <a:r>
              <a:rPr lang="en-GB" sz="7200" b="1" dirty="0"/>
              <a:t>Week 5: </a:t>
            </a:r>
            <a:br>
              <a:rPr lang="en-GB" sz="7200" b="1" dirty="0"/>
            </a:br>
            <a:r>
              <a:rPr lang="en-GB" sz="7200" b="1" dirty="0"/>
              <a:t>Ethics, Careers, and the Future</a:t>
            </a:r>
            <a:endParaRPr lang="en-IE" sz="7200" b="1" dirty="0"/>
          </a:p>
        </p:txBody>
      </p:sp>
    </p:spTree>
    <p:extLst>
      <p:ext uri="{BB962C8B-B14F-4D97-AF65-F5344CB8AC3E}">
        <p14:creationId xmlns:p14="http://schemas.microsoft.com/office/powerpoint/2010/main" val="1082548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ABEAEF-A660-AB85-89AD-C32BA199A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275C5-95F9-5AEC-8204-98736D326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GenAI Ethics</a:t>
            </a:r>
            <a:endParaRPr lang="en-I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2D1E9-40FF-28E4-5E49-B918EE928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4000" b="1" i="1" dirty="0"/>
              <a:t>Human Oversight in Creative Use </a:t>
            </a:r>
            <a:endParaRPr lang="en-GB" sz="3600" b="1" dirty="0"/>
          </a:p>
          <a:p>
            <a:pPr lvl="1"/>
            <a:r>
              <a:rPr lang="en-GB" sz="3600" b="1" dirty="0"/>
              <a:t>We should use GenAI to assist, but not replace, human creators. For example, writers or designers should guide and review GenAI outputs.</a:t>
            </a:r>
            <a:endParaRPr lang="en-US" sz="3600" b="1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002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B397EB-07D4-5096-7B8A-98D95EF81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DAB8F-9281-2069-F07D-F836555CC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GenAI Ethics</a:t>
            </a:r>
            <a:endParaRPr lang="en-I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088B7-E6F7-26FE-7233-A3CE88541A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4000" b="1" i="1" dirty="0"/>
              <a:t>Sustainability and the Environment </a:t>
            </a:r>
            <a:endParaRPr lang="en-GB" sz="3600" b="1" dirty="0"/>
          </a:p>
          <a:p>
            <a:pPr lvl="1"/>
            <a:r>
              <a:rPr lang="en-GB" sz="3600" b="1" dirty="0"/>
              <a:t>GenAI requires significant computing resources, which consume energy and contribute to carbon emissions. We should consider the environmental impact of AI and promote more sustainable use of technology.</a:t>
            </a:r>
            <a:endParaRPr lang="en-US" sz="3600" b="1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839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638DD-AA1D-522C-41CC-F6ADD102A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CBDE5-4671-A0E5-10E8-E880ED4978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850" y="975361"/>
            <a:ext cx="10782300" cy="3422903"/>
          </a:xfrm>
        </p:spPr>
        <p:txBody>
          <a:bodyPr/>
          <a:lstStyle/>
          <a:p>
            <a:pPr algn="ctr"/>
            <a:r>
              <a:rPr lang="en-GB" sz="7200" b="1" dirty="0"/>
              <a:t>Privacy, Safety </a:t>
            </a:r>
            <a:br>
              <a:rPr lang="en-GB" sz="7200" b="1" dirty="0"/>
            </a:br>
            <a:r>
              <a:rPr lang="en-GB" sz="7200" b="1" dirty="0"/>
              <a:t>and Fairness</a:t>
            </a:r>
          </a:p>
        </p:txBody>
      </p:sp>
    </p:spTree>
    <p:extLst>
      <p:ext uri="{BB962C8B-B14F-4D97-AF65-F5344CB8AC3E}">
        <p14:creationId xmlns:p14="http://schemas.microsoft.com/office/powerpoint/2010/main" val="5801452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CA2E50-4728-6BF3-8B32-8B4641A7A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A5245-10AF-0AC7-FC97-AAA7CA2CE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Privacy, Safety and Fairness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29F22-795D-4DAE-356B-9626FFD40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IE" sz="4000" dirty="0"/>
              <a:t>GenAI offers many benefits, but it also raises important concerns about how information is used, how people are treated, and how technology impacts society. In this section, we will explore: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4000" dirty="0"/>
              <a:t> Data privacy in GenAI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4000" dirty="0"/>
              <a:t> Safe Use of GenAI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4000" dirty="0"/>
              <a:t> Fairness and Bias in GenAI systems </a:t>
            </a:r>
          </a:p>
          <a:p>
            <a:r>
              <a:rPr lang="en-IE" sz="4000" dirty="0"/>
              <a:t>Understanding these issues helps us use GenAI safely, fairly, and responsibly.</a:t>
            </a:r>
          </a:p>
        </p:txBody>
      </p:sp>
    </p:spTree>
    <p:extLst>
      <p:ext uri="{BB962C8B-B14F-4D97-AF65-F5344CB8AC3E}">
        <p14:creationId xmlns:p14="http://schemas.microsoft.com/office/powerpoint/2010/main" val="17352822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C8E89F-BA01-F3D8-7ABC-33AA8A6BB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834CF-D3D1-6A95-5D93-0C1EECC8CB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IE" sz="4200" b="1" u="sng" dirty="0"/>
              <a:t>Data Privacy in GenAI</a:t>
            </a:r>
          </a:p>
          <a:p>
            <a:pPr marL="0" indent="0">
              <a:buNone/>
            </a:pPr>
            <a:r>
              <a:rPr lang="en-GB" sz="4000" b="1" dirty="0"/>
              <a:t>When using GenAI, we can never assume that information entered into a system is private. Good Practice is to: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4000" b="1" dirty="0"/>
              <a:t> Avoid sharing personal information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4000" b="1" dirty="0"/>
              <a:t> Avoid sharing passwords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4000" b="1" dirty="0"/>
              <a:t> Avoid sharing confidential documents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4000" b="1" dirty="0"/>
              <a:t> Follow organisational </a:t>
            </a:r>
            <a:r>
              <a:rPr lang="en-GB" sz="4000" b="1" dirty="0" err="1"/>
              <a:t>policie</a:t>
            </a:r>
            <a:endParaRPr lang="en-IE" sz="4000" b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441230-29FA-12E8-CE52-AC7EFCCDD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Privacy, Safety and Fairness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187FEC-E2CA-D82E-0102-B7BF3FB80C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293" y="499533"/>
            <a:ext cx="1895706" cy="189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698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C66312-9CB8-8002-28CB-A14DBE919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B010F-A62F-389D-84E8-903EF384B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Privacy, Safety and Fairness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A68C9-6E0B-CEBB-2767-A002E0E705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IE" sz="4200" b="1" u="sng" dirty="0"/>
              <a:t>Data Privacy in GenAI</a:t>
            </a:r>
          </a:p>
          <a:p>
            <a:pPr marL="0" indent="0">
              <a:buNone/>
            </a:pPr>
            <a:r>
              <a:rPr lang="en-IE" sz="4200" b="1" dirty="0"/>
              <a:t>We should never share this kind of data:</a:t>
            </a:r>
          </a:p>
          <a:p>
            <a:r>
              <a:rPr lang="en-IE" sz="4000" b="1" dirty="0">
                <a:solidFill>
                  <a:srgbClr val="FF0000"/>
                </a:solidFill>
              </a:rPr>
              <a:t>✗</a:t>
            </a:r>
            <a:r>
              <a:rPr lang="en-IE" sz="4000" b="1" dirty="0"/>
              <a:t> Passwords</a:t>
            </a:r>
          </a:p>
          <a:p>
            <a:r>
              <a:rPr lang="en-IE" sz="4000" b="1" dirty="0">
                <a:solidFill>
                  <a:srgbClr val="FF0000"/>
                </a:solidFill>
              </a:rPr>
              <a:t>✗</a:t>
            </a:r>
            <a:r>
              <a:rPr lang="en-IE" sz="4000" b="1" dirty="0"/>
              <a:t> Financial information</a:t>
            </a:r>
          </a:p>
          <a:p>
            <a:r>
              <a:rPr lang="en-IE" sz="4000" b="1" dirty="0">
                <a:solidFill>
                  <a:srgbClr val="FF0000"/>
                </a:solidFill>
              </a:rPr>
              <a:t>✗</a:t>
            </a:r>
            <a:r>
              <a:rPr lang="en-IE" sz="4000" b="1" dirty="0"/>
              <a:t> Medical information</a:t>
            </a:r>
          </a:p>
          <a:p>
            <a:r>
              <a:rPr lang="en-IE" sz="4000" b="1" dirty="0">
                <a:solidFill>
                  <a:srgbClr val="FF0000"/>
                </a:solidFill>
              </a:rPr>
              <a:t>✗</a:t>
            </a:r>
            <a:r>
              <a:rPr lang="en-IE" sz="4000" b="1" dirty="0"/>
              <a:t> Personal identification numbers</a:t>
            </a:r>
          </a:p>
          <a:p>
            <a:r>
              <a:rPr lang="en-IE" sz="4000" b="1" dirty="0">
                <a:solidFill>
                  <a:srgbClr val="FF0000"/>
                </a:solidFill>
              </a:rPr>
              <a:t>✗</a:t>
            </a:r>
            <a:r>
              <a:rPr lang="en-IE" sz="4000" b="1" dirty="0"/>
              <a:t> Confidential business data</a:t>
            </a:r>
          </a:p>
          <a:p>
            <a:r>
              <a:rPr lang="en-IE" sz="4000" b="1" dirty="0">
                <a:solidFill>
                  <a:srgbClr val="FF0000"/>
                </a:solidFill>
              </a:rPr>
              <a:t>✗</a:t>
            </a:r>
            <a:r>
              <a:rPr lang="en-IE" sz="4000" b="1" dirty="0"/>
              <a:t> Assessment answers during examinations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46B64D-6374-F442-4EFA-81D4CDCDEB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293" y="499533"/>
            <a:ext cx="1895706" cy="189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014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305FEE-F124-9310-3266-987627C35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7342A-0563-3C6D-974C-E818F22D51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IE" sz="4200" b="1" u="sng" dirty="0"/>
              <a:t>Data Privacy in GenAI</a:t>
            </a:r>
          </a:p>
          <a:p>
            <a:pPr marL="0" indent="0">
              <a:buNone/>
            </a:pPr>
            <a:r>
              <a:rPr lang="en-GB" sz="4200" b="1" dirty="0"/>
              <a:t>Before sharing information, we should ask ourselves the following question: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4200" b="1" i="1" dirty="0"/>
              <a:t> Would I be comfortable if this information became public? </a:t>
            </a:r>
          </a:p>
          <a:p>
            <a:pPr marL="0" indent="0">
              <a:buNone/>
            </a:pPr>
            <a:r>
              <a:rPr lang="en-GB" sz="4200" b="1" dirty="0"/>
              <a:t>Many GenAI systems collect and process user inputs. Once information has been shared, we may lose control over how it is stored or used. </a:t>
            </a:r>
          </a:p>
          <a:p>
            <a:pPr marL="0" indent="0">
              <a:buNone/>
            </a:pPr>
            <a:r>
              <a:rPr lang="en-GB" sz="4200" b="1" dirty="0"/>
              <a:t>If the information is personal, confidential, or sensitive, we should not enter it into a GenAI system.</a:t>
            </a:r>
            <a:endParaRPr lang="en-IE" sz="4000" b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ECE7C7-7F6D-068E-2C33-4BA612EA2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Privacy, Safety and Fairness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12DC0F-22BC-7F4A-8DD2-E6B9FF0E58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293" y="499533"/>
            <a:ext cx="1895706" cy="189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8807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EBDD0C-FA1B-A3E6-D64E-3C64411E0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2FE944-F38A-1642-BE5B-CB041BC5E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IE" sz="4200" b="1" u="sng" dirty="0"/>
              <a:t>Safe Use of GenAI</a:t>
            </a:r>
          </a:p>
          <a:p>
            <a:pPr marL="0" indent="0">
              <a:buNone/>
            </a:pPr>
            <a:r>
              <a:rPr lang="en-GB" sz="4000" b="1" dirty="0"/>
              <a:t>Generative AI systems can be useful, but they are not risk-free. Potential safety concerns include: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4000" b="1" dirty="0"/>
              <a:t> Incorrect information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4000" b="1" dirty="0"/>
              <a:t> Harmful content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4000" b="1" dirty="0"/>
              <a:t> Privacy risks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4000" b="1" dirty="0"/>
              <a:t> Over-reliance on GenAI</a:t>
            </a:r>
          </a:p>
          <a:p>
            <a:pPr marL="0" indent="0">
              <a:buNone/>
            </a:pPr>
            <a:r>
              <a:rPr lang="en-GB" sz="4000" b="1" dirty="0"/>
              <a:t>Understanding these risks helps us use GenAI safely and responsibly.</a:t>
            </a:r>
            <a:endParaRPr lang="en-IE" sz="4000" b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E8F506-8A91-03B4-037C-13EFA5520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Privacy, Safety and Fairness</a:t>
            </a:r>
          </a:p>
        </p:txBody>
      </p:sp>
    </p:spTree>
    <p:extLst>
      <p:ext uri="{BB962C8B-B14F-4D97-AF65-F5344CB8AC3E}">
        <p14:creationId xmlns:p14="http://schemas.microsoft.com/office/powerpoint/2010/main" val="33945129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A9E5D7-6E6B-42B5-CE46-AC9792060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790E3A-D5B7-25FB-8286-D2184F548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IE" sz="2800" b="1" u="sng" dirty="0"/>
              <a:t>Safe Use of GenAI</a:t>
            </a:r>
          </a:p>
          <a:p>
            <a:pPr marL="0" indent="0">
              <a:buNone/>
            </a:pPr>
            <a:r>
              <a:rPr lang="en-GB" sz="2800" b="1" dirty="0"/>
              <a:t>GenAI can sometimes generate: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b="1" dirty="0"/>
              <a:t> Incorrect facts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b="1" dirty="0"/>
              <a:t> Fabricated references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b="1" dirty="0"/>
              <a:t> Misleading advice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b="1" dirty="0"/>
              <a:t> Outdated information </a:t>
            </a:r>
          </a:p>
          <a:p>
            <a:pPr marL="0" indent="0">
              <a:buNone/>
            </a:pPr>
            <a:r>
              <a:rPr lang="en-GB" sz="2800" b="1" dirty="0"/>
              <a:t>Because responses often sound confident, it can be difficult to tell when they are wrong. Always verify important information.</a:t>
            </a:r>
            <a:endParaRPr lang="en-IE" sz="2800" b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E67EB9-980B-3FF4-E417-491A9E695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Privacy, Safety and Fairness</a:t>
            </a:r>
          </a:p>
        </p:txBody>
      </p:sp>
    </p:spTree>
    <p:extLst>
      <p:ext uri="{BB962C8B-B14F-4D97-AF65-F5344CB8AC3E}">
        <p14:creationId xmlns:p14="http://schemas.microsoft.com/office/powerpoint/2010/main" val="20947870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7058A4-EDAE-A27C-66E3-518168C1D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9FDD2-5200-C9CE-16A3-5610CF66A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IE" sz="3200" b="1" u="sng" dirty="0"/>
              <a:t>Safe Use of GenAI</a:t>
            </a:r>
          </a:p>
          <a:p>
            <a:r>
              <a:rPr lang="en-IE" sz="3200" b="1" dirty="0"/>
              <a:t>GenAI systems may sometimes generate: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200" b="1" dirty="0"/>
              <a:t> Offensive language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200" b="1" dirty="0"/>
              <a:t> Harmful advice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200" b="1" dirty="0"/>
              <a:t> Stereotypes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200" b="1" dirty="0"/>
              <a:t> Unsafe recommendations </a:t>
            </a:r>
          </a:p>
          <a:p>
            <a:r>
              <a:rPr lang="en-IE" sz="3200" b="1" dirty="0"/>
              <a:t>GenAI systems include safety measures, but they are not perfect.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D176FB-A4A4-D69D-5C33-078A980D6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Privacy, Safety and Fairness</a:t>
            </a:r>
          </a:p>
        </p:txBody>
      </p:sp>
    </p:spTree>
    <p:extLst>
      <p:ext uri="{BB962C8B-B14F-4D97-AF65-F5344CB8AC3E}">
        <p14:creationId xmlns:p14="http://schemas.microsoft.com/office/powerpoint/2010/main" val="2083365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170A3-D3A7-6A6F-ABF0-F8AF71256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Contents</a:t>
            </a:r>
            <a:endParaRPr lang="en-I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C335F-5E13-539E-5959-995713643F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GB" sz="4000" b="1" dirty="0"/>
              <a:t>GenAI Ethics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4000" b="1" dirty="0"/>
              <a:t>Privacy, Safety and Fairness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4000" b="1" dirty="0"/>
              <a:t>Impact on Careers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4000" b="1" dirty="0"/>
              <a:t>ACTIVITY</a:t>
            </a:r>
            <a:endParaRPr lang="en-IE" sz="4000" b="1" dirty="0"/>
          </a:p>
        </p:txBody>
      </p:sp>
    </p:spTree>
    <p:extLst>
      <p:ext uri="{BB962C8B-B14F-4D97-AF65-F5344CB8AC3E}">
        <p14:creationId xmlns:p14="http://schemas.microsoft.com/office/powerpoint/2010/main" val="12389263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445B00-20AA-1156-BE27-2968389F8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D47D5-95BD-1414-1AF1-AE5AA0DD3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IE" sz="3200" b="1" u="sng" dirty="0"/>
              <a:t>Safe Use of GenAI</a:t>
            </a:r>
          </a:p>
          <a:p>
            <a:r>
              <a:rPr lang="en-IE" sz="3200" b="1" dirty="0"/>
              <a:t>Good practice includes:</a:t>
            </a:r>
          </a:p>
          <a:p>
            <a:r>
              <a:rPr lang="en-IE" sz="3200" b="1" dirty="0">
                <a:solidFill>
                  <a:srgbClr val="00B050"/>
                </a:solidFill>
              </a:rPr>
              <a:t>✓</a:t>
            </a:r>
            <a:r>
              <a:rPr lang="en-IE" sz="3200" b="1" dirty="0"/>
              <a:t> Verify important information</a:t>
            </a:r>
          </a:p>
          <a:p>
            <a:r>
              <a:rPr lang="en-IE" sz="3200" b="1" dirty="0">
                <a:solidFill>
                  <a:srgbClr val="00B050"/>
                </a:solidFill>
              </a:rPr>
              <a:t>✓</a:t>
            </a:r>
            <a:r>
              <a:rPr lang="en-IE" sz="3200" b="1" dirty="0"/>
              <a:t> Protect personal and confidential data</a:t>
            </a:r>
          </a:p>
          <a:p>
            <a:r>
              <a:rPr lang="en-IE" sz="3200" b="1" dirty="0">
                <a:solidFill>
                  <a:srgbClr val="00B050"/>
                </a:solidFill>
              </a:rPr>
              <a:t>✓</a:t>
            </a:r>
            <a:r>
              <a:rPr lang="en-IE" sz="3200" b="1" dirty="0"/>
              <a:t> Think critically about AI responses</a:t>
            </a:r>
          </a:p>
          <a:p>
            <a:r>
              <a:rPr lang="en-IE" sz="3200" b="1" dirty="0">
                <a:solidFill>
                  <a:srgbClr val="00B050"/>
                </a:solidFill>
              </a:rPr>
              <a:t>✓</a:t>
            </a:r>
            <a:r>
              <a:rPr lang="en-IE" sz="3200" b="1" dirty="0"/>
              <a:t> Report harmful or inappropriate outputs</a:t>
            </a:r>
          </a:p>
          <a:p>
            <a:r>
              <a:rPr lang="en-IE" sz="3200" b="1" dirty="0">
                <a:solidFill>
                  <a:srgbClr val="00B050"/>
                </a:solidFill>
              </a:rPr>
              <a:t>✓</a:t>
            </a:r>
            <a:r>
              <a:rPr lang="en-IE" sz="3200" b="1" dirty="0"/>
              <a:t> Use AI as a tool, not as a replacement for human judgement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A9F345-BD87-04E6-7F22-435A821AA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Privacy, Safety and Fairness</a:t>
            </a:r>
          </a:p>
        </p:txBody>
      </p:sp>
    </p:spTree>
    <p:extLst>
      <p:ext uri="{BB962C8B-B14F-4D97-AF65-F5344CB8AC3E}">
        <p14:creationId xmlns:p14="http://schemas.microsoft.com/office/powerpoint/2010/main" val="31737090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D38537-BBF0-72F4-947F-65EAECB0A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300A4-13C4-ABC0-9426-B8FE0AC498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IE" sz="3200" b="1" u="sng" dirty="0"/>
              <a:t>Fairness and Bias in GenAI systems </a:t>
            </a:r>
          </a:p>
          <a:p>
            <a:r>
              <a:rPr lang="en-IE" sz="3200" b="1" dirty="0"/>
              <a:t>GenAI systems learns from human-created data. If the data contains biases, the GenAI can amplify them, and unfairly affect: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200" b="1" dirty="0"/>
              <a:t>Individuals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200" b="1" dirty="0"/>
              <a:t>Communities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200" b="1" dirty="0"/>
              <a:t>Organisations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200" b="1" dirty="0"/>
              <a:t>Society as a whole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D859ED-A21B-2AA4-5BEF-45F30A659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Privacy, Safety and Fairness</a:t>
            </a:r>
          </a:p>
        </p:txBody>
      </p:sp>
    </p:spTree>
    <p:extLst>
      <p:ext uri="{BB962C8B-B14F-4D97-AF65-F5344CB8AC3E}">
        <p14:creationId xmlns:p14="http://schemas.microsoft.com/office/powerpoint/2010/main" val="15703724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2F83B6-6A6F-896D-06A8-65462221F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99FCA1-1606-8579-AD76-8945F6F4E2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IE" sz="3200" b="1" u="sng" dirty="0"/>
              <a:t>Fairness and Bias in GenAI systems </a:t>
            </a:r>
          </a:p>
          <a:p>
            <a:r>
              <a:rPr lang="en-IE" sz="3200" b="1" dirty="0"/>
              <a:t>Many GenAI systems are trained primarily on English-language and Western-centric content. The potential consequences are: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200" b="1" dirty="0"/>
              <a:t> Underrepresentation of some cultures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200" b="1" dirty="0"/>
              <a:t> Limited cultural perspectives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200" b="1" dirty="0"/>
              <a:t> Misinterpretation of local contexts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200" b="1" dirty="0"/>
              <a:t> GenAI may not always reflect global diversity.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DF1998-B06D-5B3D-6CC1-A7C1A7F42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Privacy, Safety and Fairness</a:t>
            </a:r>
          </a:p>
        </p:txBody>
      </p:sp>
    </p:spTree>
    <p:extLst>
      <p:ext uri="{BB962C8B-B14F-4D97-AF65-F5344CB8AC3E}">
        <p14:creationId xmlns:p14="http://schemas.microsoft.com/office/powerpoint/2010/main" val="41424149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00BB0B-0511-9454-2495-FD90BE032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29852-4CE7-4CE9-69CD-70C7EFFDF8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IE" sz="3200" b="1" u="sng" dirty="0"/>
              <a:t>Fairness and Bias in GenAI systems </a:t>
            </a:r>
          </a:p>
          <a:p>
            <a:r>
              <a:rPr lang="en-GB" sz="3200" b="1" dirty="0"/>
              <a:t>GenAI systems may reproduce gender stereotypes present in training data. Examples include: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200" b="1" dirty="0"/>
              <a:t>Assuming CEOs are male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200" b="1" dirty="0"/>
              <a:t>Assuming nurses are female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200" b="1" dirty="0"/>
              <a:t>Unequal representation in generated content </a:t>
            </a:r>
          </a:p>
          <a:p>
            <a:r>
              <a:rPr lang="en-GB" sz="3200" b="1" dirty="0"/>
              <a:t>Bias may unfairly occur.</a:t>
            </a:r>
            <a:endParaRPr lang="en-IE" sz="3200" b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5CAB2D-BC9C-CA1C-5853-60161C5FB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Privacy, Safety and Fairness</a:t>
            </a:r>
          </a:p>
        </p:txBody>
      </p:sp>
    </p:spTree>
    <p:extLst>
      <p:ext uri="{BB962C8B-B14F-4D97-AF65-F5344CB8AC3E}">
        <p14:creationId xmlns:p14="http://schemas.microsoft.com/office/powerpoint/2010/main" val="10863051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2A58D3-28AA-7117-6D60-902F258E6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BC996-932B-1E3C-382D-47E7AF13F3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IE" sz="3200" b="1" u="sng" dirty="0"/>
              <a:t>Fairness and Bias in GenAI systems </a:t>
            </a:r>
          </a:p>
          <a:p>
            <a:r>
              <a:rPr lang="en-IE" sz="3200" b="1" dirty="0"/>
              <a:t>GenAI learns from the data it is given. Problems occur when: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200" b="1" dirty="0"/>
              <a:t>Data is incomplete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200" b="1" dirty="0"/>
              <a:t>Data is outdated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200" b="1" dirty="0"/>
              <a:t>Some groups are underrepresented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200" b="1" dirty="0"/>
              <a:t>Historical inequalities are reflected in the data </a:t>
            </a:r>
          </a:p>
          <a:p>
            <a:r>
              <a:rPr lang="en-IE" sz="3200" b="1" dirty="0"/>
              <a:t>Better data generally leads to fairer outcomes.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556043-0476-9AC1-02BB-6810882D8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Privacy, Safety and Fairness</a:t>
            </a:r>
          </a:p>
        </p:txBody>
      </p:sp>
    </p:spTree>
    <p:extLst>
      <p:ext uri="{BB962C8B-B14F-4D97-AF65-F5344CB8AC3E}">
        <p14:creationId xmlns:p14="http://schemas.microsoft.com/office/powerpoint/2010/main" val="35805933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5D0911-413B-64B6-0093-B33D9E2E3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C57003-95E3-E886-36AD-A5DB49AC3D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IE" sz="3200" b="1" u="sng" dirty="0"/>
              <a:t>Fairness and Bias in GenAI systems </a:t>
            </a:r>
          </a:p>
          <a:p>
            <a:r>
              <a:rPr lang="en-IE" sz="3200" b="1" dirty="0"/>
              <a:t>Users can unintentionally influence AI responses through the wording of prompts. For Example:</a:t>
            </a:r>
          </a:p>
          <a:p>
            <a:r>
              <a:rPr lang="en-IE" sz="3200" b="1" dirty="0"/>
              <a:t>Prompt A: </a:t>
            </a:r>
            <a:r>
              <a:rPr lang="en-I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Describe a successful entrepreneur.</a:t>
            </a:r>
            <a:endParaRPr lang="en-IE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IE" sz="3200" b="1" dirty="0"/>
              <a:t>Prompt B: </a:t>
            </a:r>
            <a:r>
              <a:rPr lang="en-I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Describe a successful female entrepreneur.</a:t>
            </a:r>
            <a:endParaRPr lang="en-IE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IE" sz="3200" b="1" dirty="0"/>
              <a:t>Different prompts may produce different outputs, so prompt design matters.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E6696E-2F41-15C1-8F06-AE5F9FF40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Privacy, Safety and Fairness</a:t>
            </a:r>
          </a:p>
        </p:txBody>
      </p:sp>
    </p:spTree>
    <p:extLst>
      <p:ext uri="{BB962C8B-B14F-4D97-AF65-F5344CB8AC3E}">
        <p14:creationId xmlns:p14="http://schemas.microsoft.com/office/powerpoint/2010/main" val="14104619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13D5D-EC5A-9F62-8470-606AC182B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91F2B-ABE1-B88A-6067-B3D1AE10F8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850" y="975361"/>
            <a:ext cx="10782300" cy="2645663"/>
          </a:xfrm>
        </p:spPr>
        <p:txBody>
          <a:bodyPr/>
          <a:lstStyle/>
          <a:p>
            <a:pPr algn="ctr"/>
            <a:r>
              <a:rPr lang="en-GB" sz="7200" b="1" dirty="0"/>
              <a:t>Impact on Careers</a:t>
            </a:r>
          </a:p>
        </p:txBody>
      </p:sp>
    </p:spTree>
    <p:extLst>
      <p:ext uri="{BB962C8B-B14F-4D97-AF65-F5344CB8AC3E}">
        <p14:creationId xmlns:p14="http://schemas.microsoft.com/office/powerpoint/2010/main" val="30265732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555DB5-2E93-A967-5D3A-1DC9C697C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8956A-8361-A95B-5991-4D71D19C6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Impact on Careers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4DA4D-0923-12DD-5CB5-77F2B4E747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IE" sz="4000" b="1" dirty="0"/>
              <a:t>GenAI is changing how many jobs are performed. It can: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4000" b="1" dirty="0"/>
              <a:t>Automate repetitive tasks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4000" b="1" dirty="0"/>
              <a:t>Increase productivity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4000" b="1" dirty="0"/>
              <a:t>Support decision-making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4000" b="1" dirty="0"/>
              <a:t>Assist with content creation </a:t>
            </a:r>
          </a:p>
          <a:p>
            <a:r>
              <a:rPr lang="en-IE" sz="4000" b="1" dirty="0"/>
              <a:t>Rather than replacing all jobs, AI is more likely to change how work is done.</a:t>
            </a:r>
          </a:p>
        </p:txBody>
      </p:sp>
    </p:spTree>
    <p:extLst>
      <p:ext uri="{BB962C8B-B14F-4D97-AF65-F5344CB8AC3E}">
        <p14:creationId xmlns:p14="http://schemas.microsoft.com/office/powerpoint/2010/main" val="38975805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A16BDB-A891-1A96-1135-3888D6BAC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850AB-4DF4-C3E6-4C8F-7B23DB48B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Impact on Careers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2C1F19-AD85-B1EB-091A-C47F518626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sz="4000" b="1" dirty="0"/>
              <a:t>Important skills in the GenAI era include: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4000" b="1" dirty="0"/>
              <a:t>Critical thinking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4000" b="1" dirty="0"/>
              <a:t>Creativity and Problem solving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4000" b="1" dirty="0"/>
              <a:t>Communication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4000" b="1" dirty="0"/>
              <a:t>Data literacy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4000" b="1" dirty="0"/>
              <a:t>AI literacy </a:t>
            </a:r>
          </a:p>
          <a:p>
            <a:pPr marL="0" indent="0">
              <a:buNone/>
            </a:pPr>
            <a:r>
              <a:rPr lang="en-GB" sz="4000" b="1" dirty="0"/>
              <a:t>Human skills remain essential.</a:t>
            </a:r>
            <a:endParaRPr lang="en-IE" sz="4000" b="1" dirty="0"/>
          </a:p>
        </p:txBody>
      </p:sp>
    </p:spTree>
    <p:extLst>
      <p:ext uri="{BB962C8B-B14F-4D97-AF65-F5344CB8AC3E}">
        <p14:creationId xmlns:p14="http://schemas.microsoft.com/office/powerpoint/2010/main" val="2276576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9B24B5-2E20-F1FC-3010-56992CCED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90D93-F755-864E-5943-F485AF380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Impact on Careers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33C2EE-E580-3D43-87D6-5C51CE707D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b="1" dirty="0"/>
              <a:t>New roles include: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4000" b="1" i="1" dirty="0"/>
              <a:t> AI Trainers</a:t>
            </a:r>
            <a:r>
              <a:rPr lang="en-IE" sz="4000" b="1" dirty="0"/>
              <a:t> to train GenAI systems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4000" b="1" i="1" dirty="0"/>
              <a:t> Prompt Engineers</a:t>
            </a:r>
            <a:r>
              <a:rPr lang="en-IE" sz="4000" b="1" dirty="0"/>
              <a:t> to design prompts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4000" b="1" i="1" dirty="0"/>
              <a:t> AI Auditors</a:t>
            </a:r>
            <a:r>
              <a:rPr lang="en-IE" sz="4000" b="1" dirty="0"/>
              <a:t> evaluate GenAI systems for Accuracy, Fairness, and Bias</a:t>
            </a:r>
          </a:p>
        </p:txBody>
      </p:sp>
    </p:spTree>
    <p:extLst>
      <p:ext uri="{BB962C8B-B14F-4D97-AF65-F5344CB8AC3E}">
        <p14:creationId xmlns:p14="http://schemas.microsoft.com/office/powerpoint/2010/main" val="1549460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D0D00-BC9A-1BC4-6773-B4E0F5586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FD6E2-9120-E6AA-A20D-2F741E6E25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850" y="975361"/>
            <a:ext cx="10782300" cy="2737103"/>
          </a:xfrm>
        </p:spPr>
        <p:txBody>
          <a:bodyPr/>
          <a:lstStyle/>
          <a:p>
            <a:pPr algn="ctr"/>
            <a:r>
              <a:rPr lang="en-GB" sz="7200" b="1" dirty="0"/>
              <a:t>GenAI Ethics</a:t>
            </a:r>
            <a:endParaRPr lang="en-IE" sz="7200" b="1" dirty="0"/>
          </a:p>
        </p:txBody>
      </p:sp>
    </p:spTree>
    <p:extLst>
      <p:ext uri="{BB962C8B-B14F-4D97-AF65-F5344CB8AC3E}">
        <p14:creationId xmlns:p14="http://schemas.microsoft.com/office/powerpoint/2010/main" val="757786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226D7C-1E3C-3F15-0C6C-DC54D2E61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E9DD8-3BD2-5F99-6F99-6FD7FA7B8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Impact on Careers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49B58-A9EC-5357-6E9C-8C5504681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4000" b="1" dirty="0"/>
              <a:t>Many organisations now use GenAI to: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4000" b="1" dirty="0"/>
              <a:t> Assist customer support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4000" b="1" dirty="0"/>
              <a:t> Generate marketing content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4000" b="1" dirty="0"/>
              <a:t> Summarise documents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4000" b="1" dirty="0"/>
              <a:t> Support software development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4000" b="1" dirty="0"/>
              <a:t> Improve productivity </a:t>
            </a:r>
          </a:p>
          <a:p>
            <a:pPr marL="0" indent="0">
              <a:buNone/>
            </a:pPr>
            <a:r>
              <a:rPr lang="en-GB" sz="4000" b="1" dirty="0"/>
              <a:t>AI is becoming part of everyday work.</a:t>
            </a:r>
            <a:endParaRPr lang="en-IE" sz="4000" b="1" dirty="0"/>
          </a:p>
        </p:txBody>
      </p:sp>
    </p:spTree>
    <p:extLst>
      <p:ext uri="{BB962C8B-B14F-4D97-AF65-F5344CB8AC3E}">
        <p14:creationId xmlns:p14="http://schemas.microsoft.com/office/powerpoint/2010/main" val="34469875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86CD57-7A6E-2862-7A61-CED4E9493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BA836-D273-D1C9-AB1B-773FC09B7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Impact on Careers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9EF4E-FE92-A545-3736-12A5EDFC01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b="1" u="sng" dirty="0"/>
              <a:t>KEY TAKEAWAY </a:t>
            </a:r>
          </a:p>
          <a:p>
            <a:pPr marL="0" indent="0">
              <a:buNone/>
            </a:pPr>
            <a:r>
              <a:rPr lang="en-GB" sz="4000" b="1" dirty="0"/>
              <a:t>GenAI is already being used across many industries. </a:t>
            </a:r>
          </a:p>
          <a:p>
            <a:pPr marL="0" indent="0">
              <a:buNone/>
            </a:pPr>
            <a:r>
              <a:rPr lang="en-GB" sz="4000" b="1" dirty="0"/>
              <a:t>The question is no longer: "Will AI affect my career?" </a:t>
            </a:r>
          </a:p>
          <a:p>
            <a:pPr marL="0" indent="0">
              <a:buNone/>
            </a:pPr>
            <a:r>
              <a:rPr lang="en-GB" sz="4000" b="1" dirty="0"/>
              <a:t>The question is: "How will AI affect my career?"</a:t>
            </a:r>
            <a:endParaRPr lang="en-IE" sz="4000" b="1" dirty="0"/>
          </a:p>
        </p:txBody>
      </p:sp>
    </p:spTree>
    <p:extLst>
      <p:ext uri="{BB962C8B-B14F-4D97-AF65-F5344CB8AC3E}">
        <p14:creationId xmlns:p14="http://schemas.microsoft.com/office/powerpoint/2010/main" val="37188684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15526-CE9D-9A2E-3658-B44343D0B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ABFDD-1038-ED7A-0C96-350D5E60B2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850" y="975361"/>
            <a:ext cx="10782300" cy="2753359"/>
          </a:xfrm>
        </p:spPr>
        <p:txBody>
          <a:bodyPr/>
          <a:lstStyle/>
          <a:p>
            <a:pPr algn="ctr"/>
            <a:r>
              <a:rPr lang="en-GB" b="1" dirty="0"/>
              <a:t>ACTIVITY</a:t>
            </a:r>
            <a:endParaRPr lang="en-IE" b="1" dirty="0"/>
          </a:p>
        </p:txBody>
      </p:sp>
    </p:spTree>
    <p:extLst>
      <p:ext uri="{BB962C8B-B14F-4D97-AF65-F5344CB8AC3E}">
        <p14:creationId xmlns:p14="http://schemas.microsoft.com/office/powerpoint/2010/main" val="33258890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1F1E19-A13A-4DCF-AF26-64F593BAA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16EDE-7F55-4B3D-8112-B1AD7BFF7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Activity: Debate</a:t>
            </a:r>
            <a:endParaRPr lang="en-I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F40669-5FCF-1B02-33A3-F7B1EDED7A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IE" sz="4000" b="1" u="sng" dirty="0"/>
              <a:t>Debate topic: "Universities should allow students to use GenAI for all assignments."</a:t>
            </a:r>
          </a:p>
          <a:p>
            <a:r>
              <a:rPr lang="en-IE" sz="3800" b="1" dirty="0"/>
              <a:t>Working in groups: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800" b="1" dirty="0"/>
              <a:t> Prepare arguments FOR the statement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800" b="1" dirty="0"/>
              <a:t> Prepare arguments AGAINST the statement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800" b="1" dirty="0"/>
              <a:t> Consider academic integrity, learning outcomes, fairness, and employability </a:t>
            </a:r>
          </a:p>
          <a:p>
            <a:r>
              <a:rPr lang="en-IE" sz="3800" b="1" dirty="0"/>
              <a:t>Present your conclusions to the class.</a:t>
            </a:r>
          </a:p>
        </p:txBody>
      </p:sp>
    </p:spTree>
    <p:extLst>
      <p:ext uri="{BB962C8B-B14F-4D97-AF65-F5344CB8AC3E}">
        <p14:creationId xmlns:p14="http://schemas.microsoft.com/office/powerpoint/2010/main" val="36517812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8506FB-475C-07B7-1472-E2D24B54E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09F89-8684-8DA3-D3D9-505590696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Activity: Debate</a:t>
            </a:r>
            <a:endParaRPr lang="en-I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A014F3-AC2D-6CCF-21A7-1DEDA3F435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4000" b="1" dirty="0"/>
              <a:t>Discussion Questions: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600" b="1" dirty="0"/>
              <a:t> Would unrestricted AI improve learning?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600" b="1" dirty="0"/>
              <a:t> Would it undermine learning?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600" b="1" dirty="0"/>
              <a:t> How could AI use be regulated fairly?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600" b="1" dirty="0"/>
              <a:t> Should different subjects have different rules?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600" b="1" dirty="0"/>
              <a:t> What skills should universities still assess directly?</a:t>
            </a:r>
          </a:p>
        </p:txBody>
      </p:sp>
    </p:spTree>
    <p:extLst>
      <p:ext uri="{BB962C8B-B14F-4D97-AF65-F5344CB8AC3E}">
        <p14:creationId xmlns:p14="http://schemas.microsoft.com/office/powerpoint/2010/main" val="19544145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E35A86-A682-8B42-5D57-553C16196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5EE19-5D3E-6BA5-7796-DD5BB38D3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Further Reading</a:t>
            </a:r>
            <a:endParaRPr lang="en-I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6F5B4-D640-1F9A-D14D-65BD039878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E" sz="3200" b="1" dirty="0"/>
              <a:t>UNESCO Guidance on Generative AI</a:t>
            </a:r>
          </a:p>
          <a:p>
            <a:r>
              <a:rPr lang="en-IE" sz="3200" dirty="0">
                <a:hlinkClick r:id="rId2"/>
              </a:rPr>
              <a:t>https://www.unesco.org</a:t>
            </a:r>
            <a:endParaRPr lang="en-IE" sz="3200" dirty="0"/>
          </a:p>
          <a:p>
            <a:r>
              <a:rPr lang="en-IE" sz="3200" b="1" dirty="0"/>
              <a:t>OECD AI Principles</a:t>
            </a:r>
          </a:p>
          <a:p>
            <a:r>
              <a:rPr lang="en-IE" sz="3200" dirty="0">
                <a:hlinkClick r:id="rId3"/>
              </a:rPr>
              <a:t>https://oecd.ai</a:t>
            </a:r>
            <a:endParaRPr lang="en-IE" sz="3200" dirty="0"/>
          </a:p>
          <a:p>
            <a:r>
              <a:rPr lang="en-IE" sz="3200" b="1" dirty="0"/>
              <a:t>World Economic Forum – Future of Jobs</a:t>
            </a:r>
          </a:p>
          <a:p>
            <a:r>
              <a:rPr lang="en-IE" sz="3200" dirty="0">
                <a:hlinkClick r:id="rId4"/>
              </a:rPr>
              <a:t>https://www.weforum.org</a:t>
            </a:r>
            <a:endParaRPr lang="en-IE" sz="3200" dirty="0"/>
          </a:p>
          <a:p>
            <a:r>
              <a:rPr lang="en-IE" sz="3200" b="1" dirty="0"/>
              <a:t>TU Dublin Generative AI Guide</a:t>
            </a:r>
          </a:p>
          <a:p>
            <a:r>
              <a:rPr lang="en-IE" sz="3200" dirty="0">
                <a:hlinkClick r:id="rId5"/>
              </a:rPr>
              <a:t>https://tudublin.libguides.com/GenAI</a:t>
            </a:r>
            <a:endParaRPr lang="en-IE" sz="3200" dirty="0"/>
          </a:p>
        </p:txBody>
      </p:sp>
    </p:spTree>
    <p:extLst>
      <p:ext uri="{BB962C8B-B14F-4D97-AF65-F5344CB8AC3E}">
        <p14:creationId xmlns:p14="http://schemas.microsoft.com/office/powerpoint/2010/main" val="19721721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E8DBE92-2331-4285-8226-D398190D3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66261" y="2129883"/>
            <a:ext cx="5830468" cy="3660714"/>
          </a:xfrm>
        </p:spPr>
        <p:txBody>
          <a:bodyPr anchor="ctr">
            <a:normAutofit/>
          </a:bodyPr>
          <a:lstStyle/>
          <a:p>
            <a:r>
              <a:rPr lang="en-IE" sz="7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Thanks !!!</a:t>
            </a:r>
            <a:br>
              <a:rPr lang="en-IE" sz="7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n-IE" sz="7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D6F6937-3B5A-4391-9F37-58A571B36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8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962AC3C-FEB4-4C6A-8CA6-D570CD009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4346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312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F7C90D-F6CC-69C4-B1D4-D590BDE70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3F833-FA6A-D5DD-86B2-D0541803A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GenAI Ethics</a:t>
            </a:r>
            <a:endParaRPr lang="en-I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A8383E-99F0-351B-CF3C-F88D36543B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4000" b="1" dirty="0"/>
              <a:t>Ethics is the branch of philosophy that deals with morality; what’s right and wrong, good and bad, fair and unfair. It's about how we should act and why.</a:t>
            </a:r>
          </a:p>
          <a:p>
            <a:r>
              <a:rPr lang="en-GB" sz="4000" b="1" dirty="0"/>
              <a:t>I like the way the American TV show, “The Office”, explains it  in an episode called “Business Ethics” by Ryan Koh, it says “</a:t>
            </a:r>
            <a:r>
              <a:rPr lang="en-GB" sz="4000" b="1" i="1" dirty="0"/>
              <a:t>Ethics is a real discussion of the competing conceptions of the good</a:t>
            </a:r>
            <a:r>
              <a:rPr lang="en-GB" sz="4000" b="1" dirty="0"/>
              <a:t>”.</a:t>
            </a:r>
            <a:endParaRPr lang="en-IE" sz="4000" b="1" dirty="0"/>
          </a:p>
        </p:txBody>
      </p:sp>
    </p:spTree>
    <p:extLst>
      <p:ext uri="{BB962C8B-B14F-4D97-AF65-F5344CB8AC3E}">
        <p14:creationId xmlns:p14="http://schemas.microsoft.com/office/powerpoint/2010/main" val="3006754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C32065-D956-8B15-0FA8-70D6ADD47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72A97-7597-F413-F80D-CD75432D2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GenAI Ethics</a:t>
            </a:r>
            <a:endParaRPr lang="en-I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913B9-44B0-29E1-0861-3D1B7483B3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4000" b="1" dirty="0"/>
              <a:t>Ethical GenAI is the practice of designing and using GenAI in ways that are fair, transparent, accountable, and respectful of human rights. </a:t>
            </a:r>
          </a:p>
          <a:p>
            <a:r>
              <a:rPr lang="en-GB" sz="4000" b="1" dirty="0"/>
              <a:t>It ensures that GenAI systems do not cause harm, discriminate, or operate without oversight or explanation.</a:t>
            </a:r>
          </a:p>
          <a:p>
            <a:r>
              <a:rPr lang="en-GB" sz="4000" b="1" dirty="0"/>
              <a:t>Some </a:t>
            </a:r>
            <a:r>
              <a:rPr lang="en-GB" sz="4000" b="1"/>
              <a:t>key principles are: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02329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AA5AAE-D15B-E1F2-EFAE-A1CBA5A1D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CE5DB-B31B-0EB7-17DC-2A91C1A08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GenAI Ethics</a:t>
            </a:r>
            <a:endParaRPr lang="en-I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CFBEA-9261-1B48-4C70-CCF760DD0F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4000" b="1" i="1" dirty="0"/>
              <a:t>Consent and Copyright Respect</a:t>
            </a:r>
            <a:r>
              <a:rPr lang="en-GB" sz="4000" i="1" dirty="0"/>
              <a:t> </a:t>
            </a:r>
            <a:endParaRPr lang="en-GB" sz="3600" dirty="0"/>
          </a:p>
          <a:p>
            <a:pPr lvl="1"/>
            <a:r>
              <a:rPr lang="en-GB" sz="3600" b="1" dirty="0"/>
              <a:t>Copyright protects creative work such as: Books, Music, Images, Videos, and Software. So we should be careful, for example, that we don’t generate art “</a:t>
            </a:r>
            <a:r>
              <a:rPr lang="en-GB" sz="3600" b="1" i="1" dirty="0"/>
              <a:t>in the style of</a:t>
            </a:r>
            <a:r>
              <a:rPr lang="en-GB" sz="3600" b="1" dirty="0"/>
              <a:t>” living artists without permission; or feed in private data without consent.</a:t>
            </a:r>
            <a:endParaRPr lang="en-US" sz="3600" b="1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09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F2A7AF-D915-6DC3-DBFB-9BCD77758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5014B-9F87-DC37-7D74-056946867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GenAI Ethics</a:t>
            </a:r>
            <a:endParaRPr lang="en-I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C3A911-5D44-E3C5-94C6-EF4B7E91E7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4000" b="1" i="1" dirty="0"/>
              <a:t>Authenticity and Disclosure</a:t>
            </a:r>
            <a:r>
              <a:rPr lang="en-GB" sz="4000" i="1" dirty="0"/>
              <a:t> </a:t>
            </a:r>
            <a:endParaRPr lang="en-GB" sz="3600" dirty="0"/>
          </a:p>
          <a:p>
            <a:pPr lvl="1"/>
            <a:r>
              <a:rPr lang="en-GB" sz="3600" b="1" dirty="0"/>
              <a:t>We must make it clear when content is AI-generated. For example, watermarking images or flagging text that has been GenAI-written.</a:t>
            </a:r>
            <a:endParaRPr lang="en-US" sz="3600" b="1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434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4E51C2-C0E5-874D-CA60-2717187A8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A066B-63B7-3C69-0A73-BD4EDE429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GenAI Ethics</a:t>
            </a:r>
            <a:endParaRPr lang="en-I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83B505-2519-D5D1-04E4-C732B8B293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4000" b="1" i="1" dirty="0"/>
              <a:t>Misinformation Prevention </a:t>
            </a:r>
            <a:endParaRPr lang="en-GB" sz="3600" b="1" dirty="0"/>
          </a:p>
          <a:p>
            <a:pPr lvl="1"/>
            <a:r>
              <a:rPr lang="en-GB" sz="3600" b="1" dirty="0"/>
              <a:t>We should not use GenAI to generate false or misleading information. For example, we should look at ways of blocking the generation of fake news, conspiracy theories, or deepfakes.</a:t>
            </a:r>
            <a:endParaRPr lang="en-US" sz="3600" b="1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597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90353A-54A6-80F9-FA59-0FFCF6B00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DD04D-0228-65E3-B581-1551C99D3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GenAI Ethics</a:t>
            </a:r>
            <a:endParaRPr lang="en-I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8382AB-07A6-0D9C-8BAA-C8418651FC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4000" b="1" i="1" dirty="0"/>
              <a:t>Representation and Cultural Sensitivity </a:t>
            </a:r>
            <a:endParaRPr lang="en-GB" sz="3600" b="1" dirty="0"/>
          </a:p>
          <a:p>
            <a:pPr lvl="1"/>
            <a:r>
              <a:rPr lang="en-GB" sz="3600" b="1" dirty="0"/>
              <a:t>We should be mindful of biases in how people, cultures, and identities are represented. For example, we should avoid stereotypes or homogenized depictions of diverse groups, in our prompts or outputs.</a:t>
            </a:r>
            <a:endParaRPr lang="en-US" sz="3600" b="1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619781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B292D12F5DEE46AA02E01B6409AAC1" ma:contentTypeVersion="19" ma:contentTypeDescription="Create a new document." ma:contentTypeScope="" ma:versionID="ab1ef542f45ab4b8dcd8beb7675e675f">
  <xsd:schema xmlns:xsd="http://www.w3.org/2001/XMLSchema" xmlns:xs="http://www.w3.org/2001/XMLSchema" xmlns:p="http://schemas.microsoft.com/office/2006/metadata/properties" xmlns:ns2="20f88c74-124a-4fa1-9478-62bd94b650bd" xmlns:ns3="382ae31d-2a66-4661-9ca9-52301357ed26" targetNamespace="http://schemas.microsoft.com/office/2006/metadata/properties" ma:root="true" ma:fieldsID="bb6c7bed133c2ce8ec7f351ed783e17e" ns2:_="" ns3:_="">
    <xsd:import namespace="20f88c74-124a-4fa1-9478-62bd94b650bd"/>
    <xsd:import namespace="382ae31d-2a66-4661-9ca9-52301357ed2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f88c74-124a-4fa1-9478-62bd94b650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b168bf0-f213-4887-af2e-cac682fa240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2ae31d-2a66-4661-9ca9-52301357ed2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46da527-9134-4e79-ab6e-799e717f3183}" ma:internalName="TaxCatchAll" ma:showField="CatchAllData" ma:web="382ae31d-2a66-4661-9ca9-52301357ed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0f88c74-124a-4fa1-9478-62bd94b650bd">
      <Terms xmlns="http://schemas.microsoft.com/office/infopath/2007/PartnerControls"/>
    </lcf76f155ced4ddcb4097134ff3c332f>
    <TaxCatchAll xmlns="382ae31d-2a66-4661-9ca9-52301357ed26" xsi:nil="true"/>
  </documentManagement>
</p:properties>
</file>

<file path=customXml/itemProps1.xml><?xml version="1.0" encoding="utf-8"?>
<ds:datastoreItem xmlns:ds="http://schemas.openxmlformats.org/officeDocument/2006/customXml" ds:itemID="{CBFCA5EB-5B1D-4FC8-9148-3A6A49872126}"/>
</file>

<file path=customXml/itemProps2.xml><?xml version="1.0" encoding="utf-8"?>
<ds:datastoreItem xmlns:ds="http://schemas.openxmlformats.org/officeDocument/2006/customXml" ds:itemID="{1EC2B11D-8C62-4124-A704-2C6AE0E50DDD}"/>
</file>

<file path=customXml/itemProps3.xml><?xml version="1.0" encoding="utf-8"?>
<ds:datastoreItem xmlns:ds="http://schemas.openxmlformats.org/officeDocument/2006/customXml" ds:itemID="{D2F9AA5A-ABF0-41BC-A68B-0C00BD7A3BC2}"/>
</file>

<file path=docMetadata/LabelInfo.xml><?xml version="1.0" encoding="utf-8"?>
<clbl:labelList xmlns:clbl="http://schemas.microsoft.com/office/2020/mipLabelMetadata">
  <clbl:label id="{766317cb-e948-4e5f-8cec-dabc8e2fd5da}" enabled="0" method="" siteId="{766317cb-e948-4e5f-8cec-dabc8e2fd5d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Metropolitan</Template>
  <TotalTime>1300</TotalTime>
  <Words>1396</Words>
  <Application>Microsoft Office PowerPoint</Application>
  <PresentationFormat>Widescreen</PresentationFormat>
  <Paragraphs>187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Aptos</vt:lpstr>
      <vt:lpstr>Arial</vt:lpstr>
      <vt:lpstr>Calibri Light</vt:lpstr>
      <vt:lpstr>Courier New</vt:lpstr>
      <vt:lpstr>Verdana</vt:lpstr>
      <vt:lpstr>Wingdings</vt:lpstr>
      <vt:lpstr>Metropolitan</vt:lpstr>
      <vt:lpstr>Week 5:  Ethics, Careers, and the Future</vt:lpstr>
      <vt:lpstr>Contents</vt:lpstr>
      <vt:lpstr>GenAI Ethics</vt:lpstr>
      <vt:lpstr>GenAI Ethics</vt:lpstr>
      <vt:lpstr>GenAI Ethics</vt:lpstr>
      <vt:lpstr>GenAI Ethics</vt:lpstr>
      <vt:lpstr>GenAI Ethics</vt:lpstr>
      <vt:lpstr>GenAI Ethics</vt:lpstr>
      <vt:lpstr>GenAI Ethics</vt:lpstr>
      <vt:lpstr>GenAI Ethics</vt:lpstr>
      <vt:lpstr>GenAI Ethics</vt:lpstr>
      <vt:lpstr>Privacy, Safety  and Fairness</vt:lpstr>
      <vt:lpstr>Privacy, Safety and Fairness</vt:lpstr>
      <vt:lpstr>Privacy, Safety and Fairness</vt:lpstr>
      <vt:lpstr>Privacy, Safety and Fairness</vt:lpstr>
      <vt:lpstr>Privacy, Safety and Fairness</vt:lpstr>
      <vt:lpstr>Privacy, Safety and Fairness</vt:lpstr>
      <vt:lpstr>Privacy, Safety and Fairness</vt:lpstr>
      <vt:lpstr>Privacy, Safety and Fairness</vt:lpstr>
      <vt:lpstr>Privacy, Safety and Fairness</vt:lpstr>
      <vt:lpstr>Privacy, Safety and Fairness</vt:lpstr>
      <vt:lpstr>Privacy, Safety and Fairness</vt:lpstr>
      <vt:lpstr>Privacy, Safety and Fairness</vt:lpstr>
      <vt:lpstr>Privacy, Safety and Fairness</vt:lpstr>
      <vt:lpstr>Privacy, Safety and Fairness</vt:lpstr>
      <vt:lpstr>Impact on Careers</vt:lpstr>
      <vt:lpstr>Impact on Careers</vt:lpstr>
      <vt:lpstr>Impact on Careers</vt:lpstr>
      <vt:lpstr>Impact on Careers</vt:lpstr>
      <vt:lpstr>Impact on Careers</vt:lpstr>
      <vt:lpstr>Impact on Careers</vt:lpstr>
      <vt:lpstr>ACTIVITY</vt:lpstr>
      <vt:lpstr>Activity: Debate</vt:lpstr>
      <vt:lpstr>Activity: Debate</vt:lpstr>
      <vt:lpstr>Further Reading</vt:lpstr>
      <vt:lpstr>Thanks !!! </vt:lpstr>
    </vt:vector>
  </TitlesOfParts>
  <Company>Dublin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Central Auditory Processing Disorder (CAPD)</dc:title>
  <dc:creator>Damian Gordon</dc:creator>
  <cp:lastModifiedBy>Damian Gordon</cp:lastModifiedBy>
  <cp:revision>77</cp:revision>
  <dcterms:created xsi:type="dcterms:W3CDTF">2017-10-11T11:50:17Z</dcterms:created>
  <dcterms:modified xsi:type="dcterms:W3CDTF">2026-06-11T16:10:22Z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0x01010048B292D12F5DEE46AA02E01B6409AAC1</vt:lpwstr>
  </property>
</Properties>
</file>