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963" r:id="rId2"/>
    <p:sldId id="258" r:id="rId3"/>
    <p:sldId id="263" r:id="rId4"/>
    <p:sldId id="262" r:id="rId5"/>
    <p:sldId id="273" r:id="rId6"/>
    <p:sldId id="274" r:id="rId7"/>
    <p:sldId id="268" r:id="rId8"/>
    <p:sldId id="269" r:id="rId9"/>
    <p:sldId id="270" r:id="rId10"/>
    <p:sldId id="271" r:id="rId11"/>
    <p:sldId id="272" r:id="rId12"/>
    <p:sldId id="259" r:id="rId13"/>
    <p:sldId id="260" r:id="rId14"/>
    <p:sldId id="261" r:id="rId15"/>
    <p:sldId id="275" r:id="rId16"/>
    <p:sldId id="278" r:id="rId17"/>
    <p:sldId id="276" r:id="rId18"/>
    <p:sldId id="277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E6A7E-FB93-4133-A461-7B3D9A0EBA9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903540-0734-4ADC-B557-18B7184B22E3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Participation in Pride</a:t>
          </a:r>
        </a:p>
      </dgm:t>
    </dgm:pt>
    <dgm:pt modelId="{9609398D-C4DC-4921-9C56-2B10B58FC6F1}" type="parTrans" cxnId="{0DED23F0-6238-49DF-9F51-E36A7F77A808}">
      <dgm:prSet/>
      <dgm:spPr/>
      <dgm:t>
        <a:bodyPr/>
        <a:lstStyle/>
        <a:p>
          <a:endParaRPr lang="en-GB"/>
        </a:p>
      </dgm:t>
    </dgm:pt>
    <dgm:pt modelId="{0E3CDDED-AE0E-4238-AAF2-5DC1B3B8551C}" type="sibTrans" cxnId="{0DED23F0-6238-49DF-9F51-E36A7F77A808}">
      <dgm:prSet/>
      <dgm:spPr/>
      <dgm:t>
        <a:bodyPr/>
        <a:lstStyle/>
        <a:p>
          <a:endParaRPr lang="en-GB"/>
        </a:p>
      </dgm:t>
    </dgm:pt>
    <dgm:pt modelId="{DC0D579A-069A-47A6-BC97-30BB0B74873E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Website</a:t>
          </a:r>
        </a:p>
      </dgm:t>
    </dgm:pt>
    <dgm:pt modelId="{B6225515-9BCF-43B7-B3F7-C249DE7460C6}" type="parTrans" cxnId="{6A733534-29BD-4E72-B310-09040D25D98A}">
      <dgm:prSet/>
      <dgm:spPr/>
      <dgm:t>
        <a:bodyPr/>
        <a:lstStyle/>
        <a:p>
          <a:endParaRPr lang="en-GB"/>
        </a:p>
      </dgm:t>
    </dgm:pt>
    <dgm:pt modelId="{9529D7F6-0BDF-4242-80F2-4E2F87AE0546}" type="sibTrans" cxnId="{6A733534-29BD-4E72-B310-09040D25D98A}">
      <dgm:prSet/>
      <dgm:spPr/>
      <dgm:t>
        <a:bodyPr/>
        <a:lstStyle/>
        <a:p>
          <a:endParaRPr lang="en-GB"/>
        </a:p>
      </dgm:t>
    </dgm:pt>
    <dgm:pt modelId="{69581E13-4AD7-4781-A537-2867843496D8}">
      <dgm:prSet phldrT="[Text]"/>
      <dgm:spPr/>
      <dgm:t>
        <a:bodyPr/>
        <a:lstStyle/>
        <a:p>
          <a:r>
            <a:rPr lang="en-GB" dirty="0"/>
            <a:t>Publications &amp; Articles</a:t>
          </a:r>
        </a:p>
      </dgm:t>
    </dgm:pt>
    <dgm:pt modelId="{40AAA258-F7A0-4910-94D7-8790292A6049}" type="parTrans" cxnId="{F179C118-23A5-4BD5-98DE-61704F615AA1}">
      <dgm:prSet/>
      <dgm:spPr/>
      <dgm:t>
        <a:bodyPr/>
        <a:lstStyle/>
        <a:p>
          <a:endParaRPr lang="en-GB"/>
        </a:p>
      </dgm:t>
    </dgm:pt>
    <dgm:pt modelId="{CC6930A8-750F-441F-9BA2-42BEFB53B4EF}" type="sibTrans" cxnId="{F179C118-23A5-4BD5-98DE-61704F615AA1}">
      <dgm:prSet/>
      <dgm:spPr/>
      <dgm:t>
        <a:bodyPr/>
        <a:lstStyle/>
        <a:p>
          <a:endParaRPr lang="en-GB"/>
        </a:p>
      </dgm:t>
    </dgm:pt>
    <dgm:pt modelId="{62BF5B4D-1CC1-45A0-B15E-2115C4B5A818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Social Media </a:t>
          </a:r>
        </a:p>
      </dgm:t>
    </dgm:pt>
    <dgm:pt modelId="{2C494823-EE2C-4AFD-B6FD-8488F1EAA91E}" type="parTrans" cxnId="{5D2BFAD9-F82B-4CEF-B40B-0FC42099E6ED}">
      <dgm:prSet/>
      <dgm:spPr/>
      <dgm:t>
        <a:bodyPr/>
        <a:lstStyle/>
        <a:p>
          <a:endParaRPr lang="en-GB"/>
        </a:p>
      </dgm:t>
    </dgm:pt>
    <dgm:pt modelId="{0B568073-23B4-4C0C-96A7-C9D17DB342AA}" type="sibTrans" cxnId="{5D2BFAD9-F82B-4CEF-B40B-0FC42099E6ED}">
      <dgm:prSet/>
      <dgm:spPr/>
      <dgm:t>
        <a:bodyPr/>
        <a:lstStyle/>
        <a:p>
          <a:endParaRPr lang="en-GB"/>
        </a:p>
      </dgm:t>
    </dgm:pt>
    <dgm:pt modelId="{29557B22-E5E7-4A55-AD4F-59C6E398393B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Diversity Initiatives / Sponsorship of events</a:t>
          </a:r>
        </a:p>
      </dgm:t>
    </dgm:pt>
    <dgm:pt modelId="{D30AE83B-D016-451E-A637-2D8E8E3C8E76}" type="parTrans" cxnId="{7A94CAE1-FBD5-421E-A51F-6F5EDB45DEE5}">
      <dgm:prSet/>
      <dgm:spPr/>
      <dgm:t>
        <a:bodyPr/>
        <a:lstStyle/>
        <a:p>
          <a:endParaRPr lang="en-GB"/>
        </a:p>
      </dgm:t>
    </dgm:pt>
    <dgm:pt modelId="{9A7A142A-0DF1-4701-BAB5-365C9B20E3D6}" type="sibTrans" cxnId="{7A94CAE1-FBD5-421E-A51F-6F5EDB45DEE5}">
      <dgm:prSet/>
      <dgm:spPr/>
      <dgm:t>
        <a:bodyPr/>
        <a:lstStyle/>
        <a:p>
          <a:endParaRPr lang="en-GB"/>
        </a:p>
      </dgm:t>
    </dgm:pt>
    <dgm:pt modelId="{C5E4408C-178A-4928-B472-32140BF7D9D9}">
      <dgm:prSet phldrT="[Text]"/>
      <dgm:spPr>
        <a:solidFill>
          <a:srgbClr val="008080"/>
        </a:solidFill>
      </dgm:spPr>
      <dgm:t>
        <a:bodyPr/>
        <a:lstStyle/>
        <a:p>
          <a:r>
            <a:rPr lang="en-GB" dirty="0"/>
            <a:t>Value Statements </a:t>
          </a:r>
        </a:p>
      </dgm:t>
    </dgm:pt>
    <dgm:pt modelId="{5FFAB041-5BFD-40A4-94EA-8027323FA75B}" type="parTrans" cxnId="{B9614AB2-1DFD-4276-BDA3-EBB051A567E1}">
      <dgm:prSet/>
      <dgm:spPr/>
      <dgm:t>
        <a:bodyPr/>
        <a:lstStyle/>
        <a:p>
          <a:endParaRPr lang="en-GB"/>
        </a:p>
      </dgm:t>
    </dgm:pt>
    <dgm:pt modelId="{B5CE1114-1139-4D0B-8B22-65346D18A725}" type="sibTrans" cxnId="{B9614AB2-1DFD-4276-BDA3-EBB051A567E1}">
      <dgm:prSet/>
      <dgm:spPr/>
      <dgm:t>
        <a:bodyPr/>
        <a:lstStyle/>
        <a:p>
          <a:endParaRPr lang="en-GB"/>
        </a:p>
      </dgm:t>
    </dgm:pt>
    <dgm:pt modelId="{38C14A9A-ACEF-4B0C-B530-60EB9BDED196}">
      <dgm:prSet phldrT="[Text]"/>
      <dgm:spPr>
        <a:solidFill>
          <a:srgbClr val="E5398F"/>
        </a:solidFill>
      </dgm:spPr>
      <dgm:t>
        <a:bodyPr/>
        <a:lstStyle/>
        <a:p>
          <a:r>
            <a:rPr lang="en-GB" dirty="0"/>
            <a:t>Non Discrimination Statements</a:t>
          </a:r>
        </a:p>
      </dgm:t>
    </dgm:pt>
    <dgm:pt modelId="{CAA9F313-6FBE-4DAA-AE5A-0658CEB9772D}" type="parTrans" cxnId="{7AE8C0FF-D513-44F2-A5B0-3380F2AC6E47}">
      <dgm:prSet/>
      <dgm:spPr/>
      <dgm:t>
        <a:bodyPr/>
        <a:lstStyle/>
        <a:p>
          <a:endParaRPr lang="en-GB"/>
        </a:p>
      </dgm:t>
    </dgm:pt>
    <dgm:pt modelId="{A039097D-3C47-4FBD-A4EA-2698EB27BC38}" type="sibTrans" cxnId="{7AE8C0FF-D513-44F2-A5B0-3380F2AC6E47}">
      <dgm:prSet/>
      <dgm:spPr/>
      <dgm:t>
        <a:bodyPr/>
        <a:lstStyle/>
        <a:p>
          <a:endParaRPr lang="en-GB"/>
        </a:p>
      </dgm:t>
    </dgm:pt>
    <dgm:pt modelId="{5E7572D8-6ADB-413D-8418-16E5D1D80D47}" type="pres">
      <dgm:prSet presAssocID="{824E6A7E-FB93-4133-A461-7B3D9A0EBA9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D5FB633-1247-4D96-86A8-9505E9A9F899}" type="pres">
      <dgm:prSet presAssocID="{13903540-0734-4ADC-B557-18B7184B22E3}" presName="Parent" presStyleLbl="node0" presStyleIdx="0" presStyleCnt="1">
        <dgm:presLayoutVars>
          <dgm:chMax val="6"/>
          <dgm:chPref val="6"/>
        </dgm:presLayoutVars>
      </dgm:prSet>
      <dgm:spPr/>
    </dgm:pt>
    <dgm:pt modelId="{C16477DF-161F-4C6E-BD8E-8662D3F71767}" type="pres">
      <dgm:prSet presAssocID="{DC0D579A-069A-47A6-BC97-30BB0B74873E}" presName="Accent1" presStyleCnt="0"/>
      <dgm:spPr/>
    </dgm:pt>
    <dgm:pt modelId="{056BE5CA-5CD6-493E-9B2A-AA23B99723DC}" type="pres">
      <dgm:prSet presAssocID="{DC0D579A-069A-47A6-BC97-30BB0B74873E}" presName="Accent" presStyleLbl="bgShp" presStyleIdx="0" presStyleCnt="6"/>
      <dgm:spPr/>
    </dgm:pt>
    <dgm:pt modelId="{7F05A57C-FD1F-407F-B658-24F450CD1CFB}" type="pres">
      <dgm:prSet presAssocID="{DC0D579A-069A-47A6-BC97-30BB0B74873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A31751F-F6D8-41DF-A094-39D6686B8446}" type="pres">
      <dgm:prSet presAssocID="{69581E13-4AD7-4781-A537-2867843496D8}" presName="Accent2" presStyleCnt="0"/>
      <dgm:spPr/>
    </dgm:pt>
    <dgm:pt modelId="{660F784E-D33B-4922-A6E5-A6CE37F11A9B}" type="pres">
      <dgm:prSet presAssocID="{69581E13-4AD7-4781-A537-2867843496D8}" presName="Accent" presStyleLbl="bgShp" presStyleIdx="1" presStyleCnt="6"/>
      <dgm:spPr/>
    </dgm:pt>
    <dgm:pt modelId="{F5F60210-A028-410B-BFB8-BFF99A52FB4D}" type="pres">
      <dgm:prSet presAssocID="{69581E13-4AD7-4781-A537-2867843496D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74C506C-0E5B-4E5A-9A28-527FD68E4F9D}" type="pres">
      <dgm:prSet presAssocID="{62BF5B4D-1CC1-45A0-B15E-2115C4B5A818}" presName="Accent3" presStyleCnt="0"/>
      <dgm:spPr/>
    </dgm:pt>
    <dgm:pt modelId="{B4ECBEB3-A798-4D9E-B0D5-8808EEE0E507}" type="pres">
      <dgm:prSet presAssocID="{62BF5B4D-1CC1-45A0-B15E-2115C4B5A818}" presName="Accent" presStyleLbl="bgShp" presStyleIdx="2" presStyleCnt="6"/>
      <dgm:spPr/>
    </dgm:pt>
    <dgm:pt modelId="{CD911599-7054-4527-8227-074B41BF68CE}" type="pres">
      <dgm:prSet presAssocID="{62BF5B4D-1CC1-45A0-B15E-2115C4B5A81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1BF92AB-EA7A-491B-9501-3A1EB5009C67}" type="pres">
      <dgm:prSet presAssocID="{29557B22-E5E7-4A55-AD4F-59C6E398393B}" presName="Accent4" presStyleCnt="0"/>
      <dgm:spPr/>
    </dgm:pt>
    <dgm:pt modelId="{DDDEFC2B-7064-40C3-9017-32216F6EB9D0}" type="pres">
      <dgm:prSet presAssocID="{29557B22-E5E7-4A55-AD4F-59C6E398393B}" presName="Accent" presStyleLbl="bgShp" presStyleIdx="3" presStyleCnt="6"/>
      <dgm:spPr/>
    </dgm:pt>
    <dgm:pt modelId="{3F28A0B0-6907-49F2-9DBA-B10961AD97E5}" type="pres">
      <dgm:prSet presAssocID="{29557B22-E5E7-4A55-AD4F-59C6E398393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464C3ED-CF1E-43D9-BE1A-FCE91CCE117B}" type="pres">
      <dgm:prSet presAssocID="{C5E4408C-178A-4928-B472-32140BF7D9D9}" presName="Accent5" presStyleCnt="0"/>
      <dgm:spPr/>
    </dgm:pt>
    <dgm:pt modelId="{9F00307B-F95B-4DAB-AC2E-583C0E83D6B8}" type="pres">
      <dgm:prSet presAssocID="{C5E4408C-178A-4928-B472-32140BF7D9D9}" presName="Accent" presStyleLbl="bgShp" presStyleIdx="4" presStyleCnt="6"/>
      <dgm:spPr/>
    </dgm:pt>
    <dgm:pt modelId="{EDD891C9-3896-413D-B648-E21D5728FC1E}" type="pres">
      <dgm:prSet presAssocID="{C5E4408C-178A-4928-B472-32140BF7D9D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8D275D2-A4D0-4508-8E40-68CA1F618BEB}" type="pres">
      <dgm:prSet presAssocID="{38C14A9A-ACEF-4B0C-B530-60EB9BDED196}" presName="Accent6" presStyleCnt="0"/>
      <dgm:spPr/>
    </dgm:pt>
    <dgm:pt modelId="{59484916-5C5A-4A34-AF80-EB23D03DD0A1}" type="pres">
      <dgm:prSet presAssocID="{38C14A9A-ACEF-4B0C-B530-60EB9BDED196}" presName="Accent" presStyleLbl="bgShp" presStyleIdx="5" presStyleCnt="6"/>
      <dgm:spPr/>
    </dgm:pt>
    <dgm:pt modelId="{ADBAB23C-CF29-4A95-B166-8BB04B8AC3DF}" type="pres">
      <dgm:prSet presAssocID="{38C14A9A-ACEF-4B0C-B530-60EB9BDED19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179C118-23A5-4BD5-98DE-61704F615AA1}" srcId="{13903540-0734-4ADC-B557-18B7184B22E3}" destId="{69581E13-4AD7-4781-A537-2867843496D8}" srcOrd="1" destOrd="0" parTransId="{40AAA258-F7A0-4910-94D7-8790292A6049}" sibTransId="{CC6930A8-750F-441F-9BA2-42BEFB53B4EF}"/>
    <dgm:cxn modelId="{11B8081B-6420-4ECE-B7A5-3DE24A063EBA}" type="presOf" srcId="{C5E4408C-178A-4928-B472-32140BF7D9D9}" destId="{EDD891C9-3896-413D-B648-E21D5728FC1E}" srcOrd="0" destOrd="0" presId="urn:microsoft.com/office/officeart/2011/layout/HexagonRadial"/>
    <dgm:cxn modelId="{D3D93B30-FAE5-46C9-A0BE-7AA8562B64A2}" type="presOf" srcId="{824E6A7E-FB93-4133-A461-7B3D9A0EBA95}" destId="{5E7572D8-6ADB-413D-8418-16E5D1D80D47}" srcOrd="0" destOrd="0" presId="urn:microsoft.com/office/officeart/2011/layout/HexagonRadial"/>
    <dgm:cxn modelId="{6A733534-29BD-4E72-B310-09040D25D98A}" srcId="{13903540-0734-4ADC-B557-18B7184B22E3}" destId="{DC0D579A-069A-47A6-BC97-30BB0B74873E}" srcOrd="0" destOrd="0" parTransId="{B6225515-9BCF-43B7-B3F7-C249DE7460C6}" sibTransId="{9529D7F6-0BDF-4242-80F2-4E2F87AE0546}"/>
    <dgm:cxn modelId="{784EC2A8-4C72-48CB-A8E5-9E6488BED4D7}" type="presOf" srcId="{13903540-0734-4ADC-B557-18B7184B22E3}" destId="{1D5FB633-1247-4D96-86A8-9505E9A9F899}" srcOrd="0" destOrd="0" presId="urn:microsoft.com/office/officeart/2011/layout/HexagonRadial"/>
    <dgm:cxn modelId="{B9614AB2-1DFD-4276-BDA3-EBB051A567E1}" srcId="{13903540-0734-4ADC-B557-18B7184B22E3}" destId="{C5E4408C-178A-4928-B472-32140BF7D9D9}" srcOrd="4" destOrd="0" parTransId="{5FFAB041-5BFD-40A4-94EA-8027323FA75B}" sibTransId="{B5CE1114-1139-4D0B-8B22-65346D18A725}"/>
    <dgm:cxn modelId="{81095DB6-D204-411A-9E6D-2FABE59E5C62}" type="presOf" srcId="{62BF5B4D-1CC1-45A0-B15E-2115C4B5A818}" destId="{CD911599-7054-4527-8227-074B41BF68CE}" srcOrd="0" destOrd="0" presId="urn:microsoft.com/office/officeart/2011/layout/HexagonRadial"/>
    <dgm:cxn modelId="{199D79CC-0E26-4823-84B4-22C7A6CE757B}" type="presOf" srcId="{29557B22-E5E7-4A55-AD4F-59C6E398393B}" destId="{3F28A0B0-6907-49F2-9DBA-B10961AD97E5}" srcOrd="0" destOrd="0" presId="urn:microsoft.com/office/officeart/2011/layout/HexagonRadial"/>
    <dgm:cxn modelId="{448C3ACE-DB45-42C8-9852-C5A2F79C6AB6}" type="presOf" srcId="{DC0D579A-069A-47A6-BC97-30BB0B74873E}" destId="{7F05A57C-FD1F-407F-B658-24F450CD1CFB}" srcOrd="0" destOrd="0" presId="urn:microsoft.com/office/officeart/2011/layout/HexagonRadial"/>
    <dgm:cxn modelId="{9DCACAD7-AD57-43F8-9182-478430638907}" type="presOf" srcId="{69581E13-4AD7-4781-A537-2867843496D8}" destId="{F5F60210-A028-410B-BFB8-BFF99A52FB4D}" srcOrd="0" destOrd="0" presId="urn:microsoft.com/office/officeart/2011/layout/HexagonRadial"/>
    <dgm:cxn modelId="{5D2BFAD9-F82B-4CEF-B40B-0FC42099E6ED}" srcId="{13903540-0734-4ADC-B557-18B7184B22E3}" destId="{62BF5B4D-1CC1-45A0-B15E-2115C4B5A818}" srcOrd="2" destOrd="0" parTransId="{2C494823-EE2C-4AFD-B6FD-8488F1EAA91E}" sibTransId="{0B568073-23B4-4C0C-96A7-C9D17DB342AA}"/>
    <dgm:cxn modelId="{211DB2DC-C9CE-44D0-B7F8-7C8AF9823E86}" type="presOf" srcId="{38C14A9A-ACEF-4B0C-B530-60EB9BDED196}" destId="{ADBAB23C-CF29-4A95-B166-8BB04B8AC3DF}" srcOrd="0" destOrd="0" presId="urn:microsoft.com/office/officeart/2011/layout/HexagonRadial"/>
    <dgm:cxn modelId="{7A94CAE1-FBD5-421E-A51F-6F5EDB45DEE5}" srcId="{13903540-0734-4ADC-B557-18B7184B22E3}" destId="{29557B22-E5E7-4A55-AD4F-59C6E398393B}" srcOrd="3" destOrd="0" parTransId="{D30AE83B-D016-451E-A637-2D8E8E3C8E76}" sibTransId="{9A7A142A-0DF1-4701-BAB5-365C9B20E3D6}"/>
    <dgm:cxn modelId="{0DED23F0-6238-49DF-9F51-E36A7F77A808}" srcId="{824E6A7E-FB93-4133-A461-7B3D9A0EBA95}" destId="{13903540-0734-4ADC-B557-18B7184B22E3}" srcOrd="0" destOrd="0" parTransId="{9609398D-C4DC-4921-9C56-2B10B58FC6F1}" sibTransId="{0E3CDDED-AE0E-4238-AAF2-5DC1B3B8551C}"/>
    <dgm:cxn modelId="{7AE8C0FF-D513-44F2-A5B0-3380F2AC6E47}" srcId="{13903540-0734-4ADC-B557-18B7184B22E3}" destId="{38C14A9A-ACEF-4B0C-B530-60EB9BDED196}" srcOrd="5" destOrd="0" parTransId="{CAA9F313-6FBE-4DAA-AE5A-0658CEB9772D}" sibTransId="{A039097D-3C47-4FBD-A4EA-2698EB27BC38}"/>
    <dgm:cxn modelId="{628F6BEE-7603-4E83-B6D4-82F65038C823}" type="presParOf" srcId="{5E7572D8-6ADB-413D-8418-16E5D1D80D47}" destId="{1D5FB633-1247-4D96-86A8-9505E9A9F899}" srcOrd="0" destOrd="0" presId="urn:microsoft.com/office/officeart/2011/layout/HexagonRadial"/>
    <dgm:cxn modelId="{5F92214E-2099-464D-877B-53E88C41C71C}" type="presParOf" srcId="{5E7572D8-6ADB-413D-8418-16E5D1D80D47}" destId="{C16477DF-161F-4C6E-BD8E-8662D3F71767}" srcOrd="1" destOrd="0" presId="urn:microsoft.com/office/officeart/2011/layout/HexagonRadial"/>
    <dgm:cxn modelId="{28126E69-F05C-4EE3-A714-5A53201B53A7}" type="presParOf" srcId="{C16477DF-161F-4C6E-BD8E-8662D3F71767}" destId="{056BE5CA-5CD6-493E-9B2A-AA23B99723DC}" srcOrd="0" destOrd="0" presId="urn:microsoft.com/office/officeart/2011/layout/HexagonRadial"/>
    <dgm:cxn modelId="{0F56A2C6-E6EC-4149-B584-B2F9BDA27ADB}" type="presParOf" srcId="{5E7572D8-6ADB-413D-8418-16E5D1D80D47}" destId="{7F05A57C-FD1F-407F-B658-24F450CD1CFB}" srcOrd="2" destOrd="0" presId="urn:microsoft.com/office/officeart/2011/layout/HexagonRadial"/>
    <dgm:cxn modelId="{628325D5-7A6F-4601-B009-8CC0ADC2B0F1}" type="presParOf" srcId="{5E7572D8-6ADB-413D-8418-16E5D1D80D47}" destId="{AA31751F-F6D8-41DF-A094-39D6686B8446}" srcOrd="3" destOrd="0" presId="urn:microsoft.com/office/officeart/2011/layout/HexagonRadial"/>
    <dgm:cxn modelId="{B0300FFB-937C-49A6-AE0A-693096D508B2}" type="presParOf" srcId="{AA31751F-F6D8-41DF-A094-39D6686B8446}" destId="{660F784E-D33B-4922-A6E5-A6CE37F11A9B}" srcOrd="0" destOrd="0" presId="urn:microsoft.com/office/officeart/2011/layout/HexagonRadial"/>
    <dgm:cxn modelId="{515E7384-D16F-4214-A06E-19CB2C6BB026}" type="presParOf" srcId="{5E7572D8-6ADB-413D-8418-16E5D1D80D47}" destId="{F5F60210-A028-410B-BFB8-BFF99A52FB4D}" srcOrd="4" destOrd="0" presId="urn:microsoft.com/office/officeart/2011/layout/HexagonRadial"/>
    <dgm:cxn modelId="{AAD468A8-BDB5-4469-A652-3E311F82ED6C}" type="presParOf" srcId="{5E7572D8-6ADB-413D-8418-16E5D1D80D47}" destId="{A74C506C-0E5B-4E5A-9A28-527FD68E4F9D}" srcOrd="5" destOrd="0" presId="urn:microsoft.com/office/officeart/2011/layout/HexagonRadial"/>
    <dgm:cxn modelId="{ABC19271-F852-4A32-B56B-2E46973D5C32}" type="presParOf" srcId="{A74C506C-0E5B-4E5A-9A28-527FD68E4F9D}" destId="{B4ECBEB3-A798-4D9E-B0D5-8808EEE0E507}" srcOrd="0" destOrd="0" presId="urn:microsoft.com/office/officeart/2011/layout/HexagonRadial"/>
    <dgm:cxn modelId="{5F1FC06A-6D6F-4432-856C-62DDDE3876A1}" type="presParOf" srcId="{5E7572D8-6ADB-413D-8418-16E5D1D80D47}" destId="{CD911599-7054-4527-8227-074B41BF68CE}" srcOrd="6" destOrd="0" presId="urn:microsoft.com/office/officeart/2011/layout/HexagonRadial"/>
    <dgm:cxn modelId="{E8595F1C-93D8-4CF3-B52D-7A90C40A5BB1}" type="presParOf" srcId="{5E7572D8-6ADB-413D-8418-16E5D1D80D47}" destId="{41BF92AB-EA7A-491B-9501-3A1EB5009C67}" srcOrd="7" destOrd="0" presId="urn:microsoft.com/office/officeart/2011/layout/HexagonRadial"/>
    <dgm:cxn modelId="{349EE38B-29D3-4530-AD83-299A09A9F12C}" type="presParOf" srcId="{41BF92AB-EA7A-491B-9501-3A1EB5009C67}" destId="{DDDEFC2B-7064-40C3-9017-32216F6EB9D0}" srcOrd="0" destOrd="0" presId="urn:microsoft.com/office/officeart/2011/layout/HexagonRadial"/>
    <dgm:cxn modelId="{C78C40A7-9E23-4D2D-ACC8-125DEE7B5AD7}" type="presParOf" srcId="{5E7572D8-6ADB-413D-8418-16E5D1D80D47}" destId="{3F28A0B0-6907-49F2-9DBA-B10961AD97E5}" srcOrd="8" destOrd="0" presId="urn:microsoft.com/office/officeart/2011/layout/HexagonRadial"/>
    <dgm:cxn modelId="{4CDC3ED1-54FF-483F-844D-3C2663DF52B7}" type="presParOf" srcId="{5E7572D8-6ADB-413D-8418-16E5D1D80D47}" destId="{E464C3ED-CF1E-43D9-BE1A-FCE91CCE117B}" srcOrd="9" destOrd="0" presId="urn:microsoft.com/office/officeart/2011/layout/HexagonRadial"/>
    <dgm:cxn modelId="{FB3D2FC6-86A3-4D9A-ADCA-F4276DA9FB2C}" type="presParOf" srcId="{E464C3ED-CF1E-43D9-BE1A-FCE91CCE117B}" destId="{9F00307B-F95B-4DAB-AC2E-583C0E83D6B8}" srcOrd="0" destOrd="0" presId="urn:microsoft.com/office/officeart/2011/layout/HexagonRadial"/>
    <dgm:cxn modelId="{DB1DA706-1C04-4F51-BF6E-8B30B94C7E07}" type="presParOf" srcId="{5E7572D8-6ADB-413D-8418-16E5D1D80D47}" destId="{EDD891C9-3896-413D-B648-E21D5728FC1E}" srcOrd="10" destOrd="0" presId="urn:microsoft.com/office/officeart/2011/layout/HexagonRadial"/>
    <dgm:cxn modelId="{CA0300CF-B42D-40DA-A1A6-3D25B4C59126}" type="presParOf" srcId="{5E7572D8-6ADB-413D-8418-16E5D1D80D47}" destId="{78D275D2-A4D0-4508-8E40-68CA1F618BEB}" srcOrd="11" destOrd="0" presId="urn:microsoft.com/office/officeart/2011/layout/HexagonRadial"/>
    <dgm:cxn modelId="{20013207-2271-427F-9D36-2C041F8991EA}" type="presParOf" srcId="{78D275D2-A4D0-4508-8E40-68CA1F618BEB}" destId="{59484916-5C5A-4A34-AF80-EB23D03DD0A1}" srcOrd="0" destOrd="0" presId="urn:microsoft.com/office/officeart/2011/layout/HexagonRadial"/>
    <dgm:cxn modelId="{FAC824A2-1E8C-4B5E-897E-DC307A71A464}" type="presParOf" srcId="{5E7572D8-6ADB-413D-8418-16E5D1D80D47}" destId="{ADBAB23C-CF29-4A95-B166-8BB04B8AC3D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20C56-DDF8-4E9C-B8CB-07571A8B443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2A704D-B204-40B4-AB1C-086B06867B1A}">
      <dgm:prSet phldrT="[Text]"/>
      <dgm:spPr/>
      <dgm:t>
        <a:bodyPr/>
        <a:lstStyle/>
        <a:p>
          <a:r>
            <a:rPr lang="en-GB" dirty="0"/>
            <a:t>Legality</a:t>
          </a:r>
        </a:p>
      </dgm:t>
    </dgm:pt>
    <dgm:pt modelId="{5B5A9DBC-FA22-4D9E-B399-ECD86A66C6A6}" type="parTrans" cxnId="{0C42E005-5D55-4100-850A-076CEE9DF85F}">
      <dgm:prSet/>
      <dgm:spPr/>
      <dgm:t>
        <a:bodyPr/>
        <a:lstStyle/>
        <a:p>
          <a:endParaRPr lang="en-GB"/>
        </a:p>
      </dgm:t>
    </dgm:pt>
    <dgm:pt modelId="{EE7C765F-28E9-4894-B9C1-D3C40499D1B6}" type="sibTrans" cxnId="{0C42E005-5D55-4100-850A-076CEE9DF85F}">
      <dgm:prSet/>
      <dgm:spPr/>
      <dgm:t>
        <a:bodyPr/>
        <a:lstStyle/>
        <a:p>
          <a:endParaRPr lang="en-GB"/>
        </a:p>
      </dgm:t>
    </dgm:pt>
    <dgm:pt modelId="{3B936804-C56A-4234-B0A1-1FF04A897921}">
      <dgm:prSet phldrT="[Text]"/>
      <dgm:spPr/>
      <dgm:t>
        <a:bodyPr/>
        <a:lstStyle/>
        <a:p>
          <a:r>
            <a:rPr lang="en-GB" dirty="0"/>
            <a:t>Organisation Attitude</a:t>
          </a:r>
        </a:p>
      </dgm:t>
    </dgm:pt>
    <dgm:pt modelId="{99E2769E-7943-4DD4-86B0-BE14BBD56057}" type="parTrans" cxnId="{6622549A-24BC-4FD7-AF36-1EE275166F72}">
      <dgm:prSet/>
      <dgm:spPr/>
      <dgm:t>
        <a:bodyPr/>
        <a:lstStyle/>
        <a:p>
          <a:endParaRPr lang="en-GB"/>
        </a:p>
      </dgm:t>
    </dgm:pt>
    <dgm:pt modelId="{EBB46EE9-7262-48B8-8D55-4030C4339C42}" type="sibTrans" cxnId="{6622549A-24BC-4FD7-AF36-1EE275166F72}">
      <dgm:prSet/>
      <dgm:spPr/>
      <dgm:t>
        <a:bodyPr/>
        <a:lstStyle/>
        <a:p>
          <a:endParaRPr lang="en-GB"/>
        </a:p>
      </dgm:t>
    </dgm:pt>
    <dgm:pt modelId="{B7A58C98-B425-4CD4-838B-A9E382D0E55D}">
      <dgm:prSet phldrT="[Text]"/>
      <dgm:spPr/>
      <dgm:t>
        <a:bodyPr/>
        <a:lstStyle/>
        <a:p>
          <a:r>
            <a:rPr lang="en-GB" dirty="0"/>
            <a:t>Promote LGBTI+ Activities</a:t>
          </a:r>
        </a:p>
      </dgm:t>
    </dgm:pt>
    <dgm:pt modelId="{D07C26B4-0224-43D0-9C99-B8BDD2BD8D35}" type="parTrans" cxnId="{A6E490FF-46B5-476E-986B-72E26B956586}">
      <dgm:prSet/>
      <dgm:spPr/>
      <dgm:t>
        <a:bodyPr/>
        <a:lstStyle/>
        <a:p>
          <a:endParaRPr lang="en-GB"/>
        </a:p>
      </dgm:t>
    </dgm:pt>
    <dgm:pt modelId="{5765DEBB-004D-484A-AB32-4390407AC3AA}" type="sibTrans" cxnId="{A6E490FF-46B5-476E-986B-72E26B956586}">
      <dgm:prSet/>
      <dgm:spPr/>
      <dgm:t>
        <a:bodyPr/>
        <a:lstStyle/>
        <a:p>
          <a:endParaRPr lang="en-GB"/>
        </a:p>
      </dgm:t>
    </dgm:pt>
    <dgm:pt modelId="{59F34626-D151-484E-B212-A4F0B96EDB3F}">
      <dgm:prSet phldrT="[Text]"/>
      <dgm:spPr/>
      <dgm:t>
        <a:bodyPr/>
        <a:lstStyle/>
        <a:p>
          <a:r>
            <a:rPr lang="en-GB" dirty="0"/>
            <a:t>Personal Experience</a:t>
          </a:r>
        </a:p>
      </dgm:t>
    </dgm:pt>
    <dgm:pt modelId="{19271470-A884-4C95-B992-CFC4CF04E6CF}" type="parTrans" cxnId="{C7D86FA3-BEB0-4A15-BC00-330ED798562B}">
      <dgm:prSet/>
      <dgm:spPr/>
      <dgm:t>
        <a:bodyPr/>
        <a:lstStyle/>
        <a:p>
          <a:endParaRPr lang="en-GB"/>
        </a:p>
      </dgm:t>
    </dgm:pt>
    <dgm:pt modelId="{CD996A17-49F8-4061-B0C8-EA2D662F2AEA}" type="sibTrans" cxnId="{C7D86FA3-BEB0-4A15-BC00-330ED798562B}">
      <dgm:prSet/>
      <dgm:spPr/>
      <dgm:t>
        <a:bodyPr/>
        <a:lstStyle/>
        <a:p>
          <a:endParaRPr lang="en-GB"/>
        </a:p>
      </dgm:t>
    </dgm:pt>
    <dgm:pt modelId="{756C04CB-76DF-46E1-9699-AA4A39FD9C18}">
      <dgm:prSet phldrT="[Text]"/>
      <dgm:spPr/>
      <dgm:t>
        <a:bodyPr/>
        <a:lstStyle/>
        <a:p>
          <a:r>
            <a:rPr lang="en-GB" dirty="0"/>
            <a:t>Positivity</a:t>
          </a:r>
        </a:p>
      </dgm:t>
    </dgm:pt>
    <dgm:pt modelId="{46EE06CF-927E-4033-BB46-8CCD89B6B989}" type="parTrans" cxnId="{3F475DDC-653B-4219-9B18-674A25CE8CDB}">
      <dgm:prSet/>
      <dgm:spPr/>
      <dgm:t>
        <a:bodyPr/>
        <a:lstStyle/>
        <a:p>
          <a:endParaRPr lang="en-GB"/>
        </a:p>
      </dgm:t>
    </dgm:pt>
    <dgm:pt modelId="{E4094258-B88A-4E6D-B571-6CB481F1C2E8}" type="sibTrans" cxnId="{3F475DDC-653B-4219-9B18-674A25CE8CDB}">
      <dgm:prSet/>
      <dgm:spPr/>
      <dgm:t>
        <a:bodyPr/>
        <a:lstStyle/>
        <a:p>
          <a:endParaRPr lang="en-GB"/>
        </a:p>
      </dgm:t>
    </dgm:pt>
    <dgm:pt modelId="{7AF83715-1974-446D-B01D-9804A7589EEF}" type="pres">
      <dgm:prSet presAssocID="{84A20C56-DDF8-4E9C-B8CB-07571A8B443C}" presName="cycle" presStyleCnt="0">
        <dgm:presLayoutVars>
          <dgm:dir/>
          <dgm:resizeHandles val="exact"/>
        </dgm:presLayoutVars>
      </dgm:prSet>
      <dgm:spPr/>
    </dgm:pt>
    <dgm:pt modelId="{2CB26579-8426-45B7-8997-15EDCD96E000}" type="pres">
      <dgm:prSet presAssocID="{922A704D-B204-40B4-AB1C-086B06867B1A}" presName="node" presStyleLbl="node1" presStyleIdx="0" presStyleCnt="5" custRadScaleRad="102411" custRadScaleInc="9763">
        <dgm:presLayoutVars>
          <dgm:bulletEnabled val="1"/>
        </dgm:presLayoutVars>
      </dgm:prSet>
      <dgm:spPr/>
    </dgm:pt>
    <dgm:pt modelId="{0C518CAC-73FE-4B2B-B119-502C99EFBA0F}" type="pres">
      <dgm:prSet presAssocID="{922A704D-B204-40B4-AB1C-086B06867B1A}" presName="spNode" presStyleCnt="0"/>
      <dgm:spPr/>
    </dgm:pt>
    <dgm:pt modelId="{4036322D-5E4B-4076-8D83-B7CD11EB9F90}" type="pres">
      <dgm:prSet presAssocID="{EE7C765F-28E9-4894-B9C1-D3C40499D1B6}" presName="sibTrans" presStyleLbl="sibTrans1D1" presStyleIdx="0" presStyleCnt="5"/>
      <dgm:spPr/>
    </dgm:pt>
    <dgm:pt modelId="{791A436C-E877-4475-9C5F-F3DF1F28294F}" type="pres">
      <dgm:prSet presAssocID="{3B936804-C56A-4234-B0A1-1FF04A897921}" presName="node" presStyleLbl="node1" presStyleIdx="1" presStyleCnt="5">
        <dgm:presLayoutVars>
          <dgm:bulletEnabled val="1"/>
        </dgm:presLayoutVars>
      </dgm:prSet>
      <dgm:spPr/>
    </dgm:pt>
    <dgm:pt modelId="{4529B175-A131-44BF-9421-C983CF747C81}" type="pres">
      <dgm:prSet presAssocID="{3B936804-C56A-4234-B0A1-1FF04A897921}" presName="spNode" presStyleCnt="0"/>
      <dgm:spPr/>
    </dgm:pt>
    <dgm:pt modelId="{5CF9584E-F00C-4B19-80D3-C40FC7A22699}" type="pres">
      <dgm:prSet presAssocID="{EBB46EE9-7262-48B8-8D55-4030C4339C42}" presName="sibTrans" presStyleLbl="sibTrans1D1" presStyleIdx="1" presStyleCnt="5"/>
      <dgm:spPr/>
    </dgm:pt>
    <dgm:pt modelId="{1ACD8C1C-9112-40A7-BE0C-2122C155B2A6}" type="pres">
      <dgm:prSet presAssocID="{B7A58C98-B425-4CD4-838B-A9E382D0E55D}" presName="node" presStyleLbl="node1" presStyleIdx="2" presStyleCnt="5">
        <dgm:presLayoutVars>
          <dgm:bulletEnabled val="1"/>
        </dgm:presLayoutVars>
      </dgm:prSet>
      <dgm:spPr/>
    </dgm:pt>
    <dgm:pt modelId="{85EAB336-481B-4BBB-857E-8280772DA573}" type="pres">
      <dgm:prSet presAssocID="{B7A58C98-B425-4CD4-838B-A9E382D0E55D}" presName="spNode" presStyleCnt="0"/>
      <dgm:spPr/>
    </dgm:pt>
    <dgm:pt modelId="{130D22BA-CC74-4A9B-AEB5-7B2E4B9B43DD}" type="pres">
      <dgm:prSet presAssocID="{5765DEBB-004D-484A-AB32-4390407AC3AA}" presName="sibTrans" presStyleLbl="sibTrans1D1" presStyleIdx="2" presStyleCnt="5"/>
      <dgm:spPr/>
    </dgm:pt>
    <dgm:pt modelId="{883AE638-3108-496A-A3AF-FC6FCFED00D9}" type="pres">
      <dgm:prSet presAssocID="{59F34626-D151-484E-B212-A4F0B96EDB3F}" presName="node" presStyleLbl="node1" presStyleIdx="3" presStyleCnt="5">
        <dgm:presLayoutVars>
          <dgm:bulletEnabled val="1"/>
        </dgm:presLayoutVars>
      </dgm:prSet>
      <dgm:spPr/>
    </dgm:pt>
    <dgm:pt modelId="{189EF651-170D-48F6-B408-068ADFF9ED27}" type="pres">
      <dgm:prSet presAssocID="{59F34626-D151-484E-B212-A4F0B96EDB3F}" presName="spNode" presStyleCnt="0"/>
      <dgm:spPr/>
    </dgm:pt>
    <dgm:pt modelId="{2990CEDF-6690-4BA0-9B08-619225AE4031}" type="pres">
      <dgm:prSet presAssocID="{CD996A17-49F8-4061-B0C8-EA2D662F2AEA}" presName="sibTrans" presStyleLbl="sibTrans1D1" presStyleIdx="3" presStyleCnt="5"/>
      <dgm:spPr/>
    </dgm:pt>
    <dgm:pt modelId="{A0BDD694-E444-42FF-B3FD-DA85391BEA33}" type="pres">
      <dgm:prSet presAssocID="{756C04CB-76DF-46E1-9699-AA4A39FD9C18}" presName="node" presStyleLbl="node1" presStyleIdx="4" presStyleCnt="5">
        <dgm:presLayoutVars>
          <dgm:bulletEnabled val="1"/>
        </dgm:presLayoutVars>
      </dgm:prSet>
      <dgm:spPr/>
    </dgm:pt>
    <dgm:pt modelId="{A92470D2-9344-497D-A79C-CBA0C019E8A7}" type="pres">
      <dgm:prSet presAssocID="{756C04CB-76DF-46E1-9699-AA4A39FD9C18}" presName="spNode" presStyleCnt="0"/>
      <dgm:spPr/>
    </dgm:pt>
    <dgm:pt modelId="{219369E7-EDE1-467D-9F1B-4EDC040756D7}" type="pres">
      <dgm:prSet presAssocID="{E4094258-B88A-4E6D-B571-6CB481F1C2E8}" presName="sibTrans" presStyleLbl="sibTrans1D1" presStyleIdx="4" presStyleCnt="5"/>
      <dgm:spPr/>
    </dgm:pt>
  </dgm:ptLst>
  <dgm:cxnLst>
    <dgm:cxn modelId="{0C42E005-5D55-4100-850A-076CEE9DF85F}" srcId="{84A20C56-DDF8-4E9C-B8CB-07571A8B443C}" destId="{922A704D-B204-40B4-AB1C-086B06867B1A}" srcOrd="0" destOrd="0" parTransId="{5B5A9DBC-FA22-4D9E-B399-ECD86A66C6A6}" sibTransId="{EE7C765F-28E9-4894-B9C1-D3C40499D1B6}"/>
    <dgm:cxn modelId="{AF894529-8030-40E0-8B01-42DDD00AA547}" type="presOf" srcId="{84A20C56-DDF8-4E9C-B8CB-07571A8B443C}" destId="{7AF83715-1974-446D-B01D-9804A7589EEF}" srcOrd="0" destOrd="0" presId="urn:microsoft.com/office/officeart/2005/8/layout/cycle5"/>
    <dgm:cxn modelId="{88B2F729-9FB2-4769-BCF1-A4991046F6DE}" type="presOf" srcId="{756C04CB-76DF-46E1-9699-AA4A39FD9C18}" destId="{A0BDD694-E444-42FF-B3FD-DA85391BEA33}" srcOrd="0" destOrd="0" presId="urn:microsoft.com/office/officeart/2005/8/layout/cycle5"/>
    <dgm:cxn modelId="{B95D2D2E-0CFC-4D7F-99FE-9D79146900E5}" type="presOf" srcId="{922A704D-B204-40B4-AB1C-086B06867B1A}" destId="{2CB26579-8426-45B7-8997-15EDCD96E000}" srcOrd="0" destOrd="0" presId="urn:microsoft.com/office/officeart/2005/8/layout/cycle5"/>
    <dgm:cxn modelId="{BC03742F-86A5-40BB-9438-DDC712F0F205}" type="presOf" srcId="{5765DEBB-004D-484A-AB32-4390407AC3AA}" destId="{130D22BA-CC74-4A9B-AEB5-7B2E4B9B43DD}" srcOrd="0" destOrd="0" presId="urn:microsoft.com/office/officeart/2005/8/layout/cycle5"/>
    <dgm:cxn modelId="{2AEB0863-23CD-460E-A4F6-5C3BE44E164C}" type="presOf" srcId="{CD996A17-49F8-4061-B0C8-EA2D662F2AEA}" destId="{2990CEDF-6690-4BA0-9B08-619225AE4031}" srcOrd="0" destOrd="0" presId="urn:microsoft.com/office/officeart/2005/8/layout/cycle5"/>
    <dgm:cxn modelId="{08EC0B79-05F0-4972-8988-28D375317656}" type="presOf" srcId="{EE7C765F-28E9-4894-B9C1-D3C40499D1B6}" destId="{4036322D-5E4B-4076-8D83-B7CD11EB9F90}" srcOrd="0" destOrd="0" presId="urn:microsoft.com/office/officeart/2005/8/layout/cycle5"/>
    <dgm:cxn modelId="{223FD27B-BA93-492D-9503-0688EEA23F3F}" type="presOf" srcId="{EBB46EE9-7262-48B8-8D55-4030C4339C42}" destId="{5CF9584E-F00C-4B19-80D3-C40FC7A22699}" srcOrd="0" destOrd="0" presId="urn:microsoft.com/office/officeart/2005/8/layout/cycle5"/>
    <dgm:cxn modelId="{6622549A-24BC-4FD7-AF36-1EE275166F72}" srcId="{84A20C56-DDF8-4E9C-B8CB-07571A8B443C}" destId="{3B936804-C56A-4234-B0A1-1FF04A897921}" srcOrd="1" destOrd="0" parTransId="{99E2769E-7943-4DD4-86B0-BE14BBD56057}" sibTransId="{EBB46EE9-7262-48B8-8D55-4030C4339C42}"/>
    <dgm:cxn modelId="{C7D86FA3-BEB0-4A15-BC00-330ED798562B}" srcId="{84A20C56-DDF8-4E9C-B8CB-07571A8B443C}" destId="{59F34626-D151-484E-B212-A4F0B96EDB3F}" srcOrd="3" destOrd="0" parTransId="{19271470-A884-4C95-B992-CFC4CF04E6CF}" sibTransId="{CD996A17-49F8-4061-B0C8-EA2D662F2AEA}"/>
    <dgm:cxn modelId="{0BBDEAA9-37BA-4742-906E-6C0CBC827831}" type="presOf" srcId="{59F34626-D151-484E-B212-A4F0B96EDB3F}" destId="{883AE638-3108-496A-A3AF-FC6FCFED00D9}" srcOrd="0" destOrd="0" presId="urn:microsoft.com/office/officeart/2005/8/layout/cycle5"/>
    <dgm:cxn modelId="{62D31DCC-26F3-4AE5-8E3B-E27F3C59B7BD}" type="presOf" srcId="{3B936804-C56A-4234-B0A1-1FF04A897921}" destId="{791A436C-E877-4475-9C5F-F3DF1F28294F}" srcOrd="0" destOrd="0" presId="urn:microsoft.com/office/officeart/2005/8/layout/cycle5"/>
    <dgm:cxn modelId="{D4FFFECD-A599-4AC1-B74E-CAEE3DD40672}" type="presOf" srcId="{E4094258-B88A-4E6D-B571-6CB481F1C2E8}" destId="{219369E7-EDE1-467D-9F1B-4EDC040756D7}" srcOrd="0" destOrd="0" presId="urn:microsoft.com/office/officeart/2005/8/layout/cycle5"/>
    <dgm:cxn modelId="{37EA0BD2-EB33-46C6-B307-DB70602FD04B}" type="presOf" srcId="{B7A58C98-B425-4CD4-838B-A9E382D0E55D}" destId="{1ACD8C1C-9112-40A7-BE0C-2122C155B2A6}" srcOrd="0" destOrd="0" presId="urn:microsoft.com/office/officeart/2005/8/layout/cycle5"/>
    <dgm:cxn modelId="{3F475DDC-653B-4219-9B18-674A25CE8CDB}" srcId="{84A20C56-DDF8-4E9C-B8CB-07571A8B443C}" destId="{756C04CB-76DF-46E1-9699-AA4A39FD9C18}" srcOrd="4" destOrd="0" parTransId="{46EE06CF-927E-4033-BB46-8CCD89B6B989}" sibTransId="{E4094258-B88A-4E6D-B571-6CB481F1C2E8}"/>
    <dgm:cxn modelId="{A6E490FF-46B5-476E-986B-72E26B956586}" srcId="{84A20C56-DDF8-4E9C-B8CB-07571A8B443C}" destId="{B7A58C98-B425-4CD4-838B-A9E382D0E55D}" srcOrd="2" destOrd="0" parTransId="{D07C26B4-0224-43D0-9C99-B8BDD2BD8D35}" sibTransId="{5765DEBB-004D-484A-AB32-4390407AC3AA}"/>
    <dgm:cxn modelId="{83A31FE8-2883-4BD9-9851-570F0A1D441F}" type="presParOf" srcId="{7AF83715-1974-446D-B01D-9804A7589EEF}" destId="{2CB26579-8426-45B7-8997-15EDCD96E000}" srcOrd="0" destOrd="0" presId="urn:microsoft.com/office/officeart/2005/8/layout/cycle5"/>
    <dgm:cxn modelId="{C2F71312-3C85-447B-AD28-309C5FE73D89}" type="presParOf" srcId="{7AF83715-1974-446D-B01D-9804A7589EEF}" destId="{0C518CAC-73FE-4B2B-B119-502C99EFBA0F}" srcOrd="1" destOrd="0" presId="urn:microsoft.com/office/officeart/2005/8/layout/cycle5"/>
    <dgm:cxn modelId="{35C2157F-237B-46A1-A3D5-4F2DF69D88F0}" type="presParOf" srcId="{7AF83715-1974-446D-B01D-9804A7589EEF}" destId="{4036322D-5E4B-4076-8D83-B7CD11EB9F90}" srcOrd="2" destOrd="0" presId="urn:microsoft.com/office/officeart/2005/8/layout/cycle5"/>
    <dgm:cxn modelId="{1AB23FE0-183D-4318-BA93-79D7DD8645FC}" type="presParOf" srcId="{7AF83715-1974-446D-B01D-9804A7589EEF}" destId="{791A436C-E877-4475-9C5F-F3DF1F28294F}" srcOrd="3" destOrd="0" presId="urn:microsoft.com/office/officeart/2005/8/layout/cycle5"/>
    <dgm:cxn modelId="{AB6A515D-A5F6-4178-B371-92F58124547A}" type="presParOf" srcId="{7AF83715-1974-446D-B01D-9804A7589EEF}" destId="{4529B175-A131-44BF-9421-C983CF747C81}" srcOrd="4" destOrd="0" presId="urn:microsoft.com/office/officeart/2005/8/layout/cycle5"/>
    <dgm:cxn modelId="{9C254235-06B0-4FBB-AD85-3631E72AF8E9}" type="presParOf" srcId="{7AF83715-1974-446D-B01D-9804A7589EEF}" destId="{5CF9584E-F00C-4B19-80D3-C40FC7A22699}" srcOrd="5" destOrd="0" presId="urn:microsoft.com/office/officeart/2005/8/layout/cycle5"/>
    <dgm:cxn modelId="{83F7D1FD-BE45-47BC-AF7D-802E406C7CCB}" type="presParOf" srcId="{7AF83715-1974-446D-B01D-9804A7589EEF}" destId="{1ACD8C1C-9112-40A7-BE0C-2122C155B2A6}" srcOrd="6" destOrd="0" presId="urn:microsoft.com/office/officeart/2005/8/layout/cycle5"/>
    <dgm:cxn modelId="{2B5C9990-1683-4B23-8C72-4E8B1B3DCFB4}" type="presParOf" srcId="{7AF83715-1974-446D-B01D-9804A7589EEF}" destId="{85EAB336-481B-4BBB-857E-8280772DA573}" srcOrd="7" destOrd="0" presId="urn:microsoft.com/office/officeart/2005/8/layout/cycle5"/>
    <dgm:cxn modelId="{EC62A886-1D6F-498F-8D87-1A82BDDAF4A1}" type="presParOf" srcId="{7AF83715-1974-446D-B01D-9804A7589EEF}" destId="{130D22BA-CC74-4A9B-AEB5-7B2E4B9B43DD}" srcOrd="8" destOrd="0" presId="urn:microsoft.com/office/officeart/2005/8/layout/cycle5"/>
    <dgm:cxn modelId="{8A6DB6D0-5961-4900-9229-7A105B9E4B3C}" type="presParOf" srcId="{7AF83715-1974-446D-B01D-9804A7589EEF}" destId="{883AE638-3108-496A-A3AF-FC6FCFED00D9}" srcOrd="9" destOrd="0" presId="urn:microsoft.com/office/officeart/2005/8/layout/cycle5"/>
    <dgm:cxn modelId="{E4E95832-B245-40ED-A138-A72A3C16CED6}" type="presParOf" srcId="{7AF83715-1974-446D-B01D-9804A7589EEF}" destId="{189EF651-170D-48F6-B408-068ADFF9ED27}" srcOrd="10" destOrd="0" presId="urn:microsoft.com/office/officeart/2005/8/layout/cycle5"/>
    <dgm:cxn modelId="{D82A19AB-0716-4B0D-BCA8-94564E89328F}" type="presParOf" srcId="{7AF83715-1974-446D-B01D-9804A7589EEF}" destId="{2990CEDF-6690-4BA0-9B08-619225AE4031}" srcOrd="11" destOrd="0" presId="urn:microsoft.com/office/officeart/2005/8/layout/cycle5"/>
    <dgm:cxn modelId="{E45EEEA2-A88F-431D-9836-102984EAEE1B}" type="presParOf" srcId="{7AF83715-1974-446D-B01D-9804A7589EEF}" destId="{A0BDD694-E444-42FF-B3FD-DA85391BEA33}" srcOrd="12" destOrd="0" presId="urn:microsoft.com/office/officeart/2005/8/layout/cycle5"/>
    <dgm:cxn modelId="{D2AA39C1-B5CC-4804-A69B-C896BA978816}" type="presParOf" srcId="{7AF83715-1974-446D-B01D-9804A7589EEF}" destId="{A92470D2-9344-497D-A79C-CBA0C019E8A7}" srcOrd="13" destOrd="0" presId="urn:microsoft.com/office/officeart/2005/8/layout/cycle5"/>
    <dgm:cxn modelId="{2E9B8886-14A6-4EE6-B41F-D89097C41BD6}" type="presParOf" srcId="{7AF83715-1974-446D-B01D-9804A7589EEF}" destId="{219369E7-EDE1-467D-9F1B-4EDC040756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FB633-1247-4D96-86A8-9505E9A9F899}">
      <dsp:nvSpPr>
        <dsp:cNvPr id="0" name=""/>
        <dsp:cNvSpPr/>
      </dsp:nvSpPr>
      <dsp:spPr>
        <a:xfrm>
          <a:off x="3546426" y="2064319"/>
          <a:ext cx="2623839" cy="2269727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Participation in Pride</a:t>
          </a:r>
        </a:p>
      </dsp:txBody>
      <dsp:txXfrm>
        <a:off x="3981233" y="2440445"/>
        <a:ext cx="1754225" cy="1517475"/>
      </dsp:txXfrm>
    </dsp:sp>
    <dsp:sp modelId="{660F784E-D33B-4922-A6E5-A6CE37F11A9B}">
      <dsp:nvSpPr>
        <dsp:cNvPr id="0" name=""/>
        <dsp:cNvSpPr/>
      </dsp:nvSpPr>
      <dsp:spPr>
        <a:xfrm>
          <a:off x="5189454" y="978408"/>
          <a:ext cx="989966" cy="8529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5A57C-FD1F-407F-B658-24F450CD1CFB}">
      <dsp:nvSpPr>
        <dsp:cNvPr id="0" name=""/>
        <dsp:cNvSpPr/>
      </dsp:nvSpPr>
      <dsp:spPr>
        <a:xfrm>
          <a:off x="3788120" y="0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Website</a:t>
          </a:r>
        </a:p>
      </dsp:txBody>
      <dsp:txXfrm>
        <a:off x="4144457" y="308273"/>
        <a:ext cx="1437543" cy="1243645"/>
      </dsp:txXfrm>
    </dsp:sp>
    <dsp:sp modelId="{B4ECBEB3-A798-4D9E-B0D5-8808EEE0E507}">
      <dsp:nvSpPr>
        <dsp:cNvPr id="0" name=""/>
        <dsp:cNvSpPr/>
      </dsp:nvSpPr>
      <dsp:spPr>
        <a:xfrm>
          <a:off x="6344822" y="2573040"/>
          <a:ext cx="989966" cy="8529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60210-A028-410B-BFB8-BFF99A52FB4D}">
      <dsp:nvSpPr>
        <dsp:cNvPr id="0" name=""/>
        <dsp:cNvSpPr/>
      </dsp:nvSpPr>
      <dsp:spPr>
        <a:xfrm>
          <a:off x="5760119" y="1144142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Publications &amp; Articles</a:t>
          </a:r>
        </a:p>
      </dsp:txBody>
      <dsp:txXfrm>
        <a:off x="6116456" y="1452415"/>
        <a:ext cx="1437543" cy="1243645"/>
      </dsp:txXfrm>
    </dsp:sp>
    <dsp:sp modelId="{DDDEFC2B-7064-40C3-9017-32216F6EB9D0}">
      <dsp:nvSpPr>
        <dsp:cNvPr id="0" name=""/>
        <dsp:cNvSpPr/>
      </dsp:nvSpPr>
      <dsp:spPr>
        <a:xfrm>
          <a:off x="5542229" y="4373080"/>
          <a:ext cx="989966" cy="8529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11599-7054-4527-8227-074B41BF68CE}">
      <dsp:nvSpPr>
        <dsp:cNvPr id="0" name=""/>
        <dsp:cNvSpPr/>
      </dsp:nvSpPr>
      <dsp:spPr>
        <a:xfrm>
          <a:off x="5760119" y="3393392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Social Media </a:t>
          </a:r>
        </a:p>
      </dsp:txBody>
      <dsp:txXfrm>
        <a:off x="6116456" y="3701665"/>
        <a:ext cx="1437543" cy="1243645"/>
      </dsp:txXfrm>
    </dsp:sp>
    <dsp:sp modelId="{9F00307B-F95B-4DAB-AC2E-583C0E83D6B8}">
      <dsp:nvSpPr>
        <dsp:cNvPr id="0" name=""/>
        <dsp:cNvSpPr/>
      </dsp:nvSpPr>
      <dsp:spPr>
        <a:xfrm>
          <a:off x="3551309" y="4559931"/>
          <a:ext cx="989966" cy="8529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8A0B0-6907-49F2-9DBA-B10961AD97E5}">
      <dsp:nvSpPr>
        <dsp:cNvPr id="0" name=""/>
        <dsp:cNvSpPr/>
      </dsp:nvSpPr>
      <dsp:spPr>
        <a:xfrm>
          <a:off x="3788120" y="4538814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Diversity Initiatives / Sponsorship of events</a:t>
          </a:r>
        </a:p>
      </dsp:txBody>
      <dsp:txXfrm>
        <a:off x="4144457" y="4847087"/>
        <a:ext cx="1437543" cy="1243645"/>
      </dsp:txXfrm>
    </dsp:sp>
    <dsp:sp modelId="{59484916-5C5A-4A34-AF80-EB23D03DD0A1}">
      <dsp:nvSpPr>
        <dsp:cNvPr id="0" name=""/>
        <dsp:cNvSpPr/>
      </dsp:nvSpPr>
      <dsp:spPr>
        <a:xfrm>
          <a:off x="2377020" y="2965939"/>
          <a:ext cx="989966" cy="8529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891C9-3896-413D-B648-E21D5728FC1E}">
      <dsp:nvSpPr>
        <dsp:cNvPr id="0" name=""/>
        <dsp:cNvSpPr/>
      </dsp:nvSpPr>
      <dsp:spPr>
        <a:xfrm>
          <a:off x="1806965" y="3394672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Value Statements </a:t>
          </a:r>
        </a:p>
      </dsp:txBody>
      <dsp:txXfrm>
        <a:off x="2163302" y="3702945"/>
        <a:ext cx="1437543" cy="1243645"/>
      </dsp:txXfrm>
    </dsp:sp>
    <dsp:sp modelId="{ADBAB23C-CF29-4A95-B166-8BB04B8AC3DF}">
      <dsp:nvSpPr>
        <dsp:cNvPr id="0" name=""/>
        <dsp:cNvSpPr/>
      </dsp:nvSpPr>
      <dsp:spPr>
        <a:xfrm>
          <a:off x="1806965" y="1141582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rgbClr val="E539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Non Discrimination Statements</a:t>
          </a:r>
        </a:p>
      </dsp:txBody>
      <dsp:txXfrm>
        <a:off x="2163302" y="1449855"/>
        <a:ext cx="1437543" cy="1243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26579-8426-45B7-8997-15EDCD96E000}">
      <dsp:nvSpPr>
        <dsp:cNvPr id="0" name=""/>
        <dsp:cNvSpPr/>
      </dsp:nvSpPr>
      <dsp:spPr>
        <a:xfrm>
          <a:off x="4520745" y="0"/>
          <a:ext cx="1862910" cy="1210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Legality</a:t>
          </a:r>
        </a:p>
      </dsp:txBody>
      <dsp:txXfrm>
        <a:off x="4579856" y="59111"/>
        <a:ext cx="1744688" cy="1092669"/>
      </dsp:txXfrm>
    </dsp:sp>
    <dsp:sp modelId="{4036322D-5E4B-4076-8D83-B7CD11EB9F90}">
      <dsp:nvSpPr>
        <dsp:cNvPr id="0" name=""/>
        <dsp:cNvSpPr/>
      </dsp:nvSpPr>
      <dsp:spPr>
        <a:xfrm>
          <a:off x="2928767" y="600839"/>
          <a:ext cx="4835670" cy="4835670"/>
        </a:xfrm>
        <a:custGeom>
          <a:avLst/>
          <a:gdLst/>
          <a:ahLst/>
          <a:cxnLst/>
          <a:rect l="0" t="0" r="0" b="0"/>
          <a:pathLst>
            <a:path>
              <a:moveTo>
                <a:pt x="3680405" y="355835"/>
              </a:moveTo>
              <a:arcTo wR="2417835" hR="2417835" stAng="18088757" swAng="11165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A436C-E877-4475-9C5F-F3DF1F28294F}">
      <dsp:nvSpPr>
        <dsp:cNvPr id="0" name=""/>
        <dsp:cNvSpPr/>
      </dsp:nvSpPr>
      <dsp:spPr>
        <a:xfrm>
          <a:off x="6719010" y="1672565"/>
          <a:ext cx="1862910" cy="1210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Organisation Attitude</a:t>
          </a:r>
        </a:p>
      </dsp:txBody>
      <dsp:txXfrm>
        <a:off x="6778121" y="1731676"/>
        <a:ext cx="1744688" cy="1092669"/>
      </dsp:txXfrm>
    </dsp:sp>
    <dsp:sp modelId="{5CF9584E-F00C-4B19-80D3-C40FC7A22699}">
      <dsp:nvSpPr>
        <dsp:cNvPr id="0" name=""/>
        <dsp:cNvSpPr/>
      </dsp:nvSpPr>
      <dsp:spPr>
        <a:xfrm>
          <a:off x="2933132" y="607328"/>
          <a:ext cx="4835670" cy="4835670"/>
        </a:xfrm>
        <a:custGeom>
          <a:avLst/>
          <a:gdLst/>
          <a:ahLst/>
          <a:cxnLst/>
          <a:rect l="0" t="0" r="0" b="0"/>
          <a:pathLst>
            <a:path>
              <a:moveTo>
                <a:pt x="4829861" y="2585346"/>
              </a:moveTo>
              <a:arcTo wR="2417835" hR="2417835" stAng="21838363" swAng="13592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D8C1C-9112-40A7-BE0C-2122C155B2A6}">
      <dsp:nvSpPr>
        <dsp:cNvPr id="0" name=""/>
        <dsp:cNvSpPr/>
      </dsp:nvSpPr>
      <dsp:spPr>
        <a:xfrm>
          <a:off x="5840680" y="4375787"/>
          <a:ext cx="1862910" cy="1210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Promote LGBTI+ Activities</a:t>
          </a:r>
        </a:p>
      </dsp:txBody>
      <dsp:txXfrm>
        <a:off x="5899791" y="4434898"/>
        <a:ext cx="1744688" cy="1092669"/>
      </dsp:txXfrm>
    </dsp:sp>
    <dsp:sp modelId="{130D22BA-CC74-4A9B-AEB5-7B2E4B9B43DD}">
      <dsp:nvSpPr>
        <dsp:cNvPr id="0" name=""/>
        <dsp:cNvSpPr/>
      </dsp:nvSpPr>
      <dsp:spPr>
        <a:xfrm>
          <a:off x="2933132" y="607328"/>
          <a:ext cx="4835670" cy="4835670"/>
        </a:xfrm>
        <a:custGeom>
          <a:avLst/>
          <a:gdLst/>
          <a:ahLst/>
          <a:cxnLst/>
          <a:rect l="0" t="0" r="0" b="0"/>
          <a:pathLst>
            <a:path>
              <a:moveTo>
                <a:pt x="2714326" y="4817423"/>
              </a:moveTo>
              <a:arcTo wR="2417835" hR="2417835" stAng="4977377" swAng="8452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AE638-3108-496A-A3AF-FC6FCFED00D9}">
      <dsp:nvSpPr>
        <dsp:cNvPr id="0" name=""/>
        <dsp:cNvSpPr/>
      </dsp:nvSpPr>
      <dsp:spPr>
        <a:xfrm>
          <a:off x="2998344" y="4375787"/>
          <a:ext cx="1862910" cy="1210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Personal Experience</a:t>
          </a:r>
        </a:p>
      </dsp:txBody>
      <dsp:txXfrm>
        <a:off x="3057455" y="4434898"/>
        <a:ext cx="1744688" cy="1092669"/>
      </dsp:txXfrm>
    </dsp:sp>
    <dsp:sp modelId="{2990CEDF-6690-4BA0-9B08-619225AE4031}">
      <dsp:nvSpPr>
        <dsp:cNvPr id="0" name=""/>
        <dsp:cNvSpPr/>
      </dsp:nvSpPr>
      <dsp:spPr>
        <a:xfrm>
          <a:off x="2933132" y="607328"/>
          <a:ext cx="4835670" cy="4835670"/>
        </a:xfrm>
        <a:custGeom>
          <a:avLst/>
          <a:gdLst/>
          <a:ahLst/>
          <a:cxnLst/>
          <a:rect l="0" t="0" r="0" b="0"/>
          <a:pathLst>
            <a:path>
              <a:moveTo>
                <a:pt x="256427" y="3501460"/>
              </a:moveTo>
              <a:arcTo wR="2417835" hR="2417835" stAng="9202382" swAng="13592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DD694-E444-42FF-B3FD-DA85391BEA33}">
      <dsp:nvSpPr>
        <dsp:cNvPr id="0" name=""/>
        <dsp:cNvSpPr/>
      </dsp:nvSpPr>
      <dsp:spPr>
        <a:xfrm>
          <a:off x="2120014" y="1672565"/>
          <a:ext cx="1862910" cy="1210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Positivity</a:t>
          </a:r>
        </a:p>
      </dsp:txBody>
      <dsp:txXfrm>
        <a:off x="2179125" y="1731676"/>
        <a:ext cx="1744688" cy="1092669"/>
      </dsp:txXfrm>
    </dsp:sp>
    <dsp:sp modelId="{219369E7-EDE1-467D-9F1B-4EDC040756D7}">
      <dsp:nvSpPr>
        <dsp:cNvPr id="0" name=""/>
        <dsp:cNvSpPr/>
      </dsp:nvSpPr>
      <dsp:spPr>
        <a:xfrm>
          <a:off x="2936934" y="601676"/>
          <a:ext cx="4835670" cy="4835670"/>
        </a:xfrm>
        <a:custGeom>
          <a:avLst/>
          <a:gdLst/>
          <a:ahLst/>
          <a:cxnLst/>
          <a:rect l="0" t="0" r="0" b="0"/>
          <a:pathLst>
            <a:path>
              <a:moveTo>
                <a:pt x="591148" y="833808"/>
              </a:moveTo>
              <a:arcTo wR="2417835" hR="2417835" stAng="13255828" swAng="13089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A2FD-BFB2-4DBA-A9BA-C72B2A72024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E1CE6-A926-443B-96D8-7E491DC8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4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FE60F4-51C6-4A72-95D4-5B02EEAA674C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894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7228A2-96E8-4683-8BAE-A6C5814D3F6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5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07761-B995-4417-8D6D-4F3E6F882F2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08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9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0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8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2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B008-B035-4F9F-AA7D-52A2F039E0E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050FF-D29F-4946-A3A1-9143B7E0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8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gradireland.com/" TargetMode="External"/><Relationship Id="rId7" Type="http://schemas.openxmlformats.org/officeDocument/2006/relationships/hyperlink" Target="http://www.belongto.org/" TargetMode="External"/><Relationship Id="rId2" Type="http://schemas.openxmlformats.org/officeDocument/2006/relationships/hyperlink" Target="http://www.tudublin.ie/care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ni.ie/" TargetMode="External"/><Relationship Id="rId5" Type="http://schemas.openxmlformats.org/officeDocument/2006/relationships/hyperlink" Target="http://www.lgbt.ie/" TargetMode="External"/><Relationship Id="rId4" Type="http://schemas.openxmlformats.org/officeDocument/2006/relationships/hyperlink" Target="http://www.tudublin.ie/careersconnect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469E-65B8-4499-BE87-EA5E43A6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2207-AAC6-481F-A78D-647C20C9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DDE5D680-B90B-4271-B409-214CD8665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74BCF-65F8-4028-865E-821882CB4C9A}"/>
              </a:ext>
            </a:extLst>
          </p:cNvPr>
          <p:cNvSpPr txBox="1"/>
          <p:nvPr/>
        </p:nvSpPr>
        <p:spPr>
          <a:xfrm>
            <a:off x="6665843" y="4780675"/>
            <a:ext cx="51070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4C6C"/>
                </a:solidFill>
                <a:latin typeface="Visuelt" panose="00000500000000000000" pitchFamily="50" charset="0"/>
              </a:rPr>
              <a:t>17</a:t>
            </a:r>
            <a:r>
              <a:rPr lang="en-IE" baseline="30000" dirty="0">
                <a:solidFill>
                  <a:srgbClr val="004C6C"/>
                </a:solidFill>
                <a:latin typeface="Visuelt" panose="00000500000000000000" pitchFamily="50" charset="0"/>
              </a:rPr>
              <a:t>th</a:t>
            </a:r>
            <a:r>
              <a:rPr lang="en-IE" dirty="0">
                <a:solidFill>
                  <a:srgbClr val="004C6C"/>
                </a:solidFill>
                <a:latin typeface="Visuelt" panose="00000500000000000000" pitchFamily="50" charset="0"/>
              </a:rPr>
              <a:t> February 2022</a:t>
            </a:r>
          </a:p>
          <a:p>
            <a:endParaRPr lang="en-IE" b="1" dirty="0">
              <a:solidFill>
                <a:srgbClr val="004C6C"/>
              </a:solidFill>
              <a:latin typeface="Visuelt" panose="00000500000000000000" pitchFamily="50" charset="0"/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Career Resources for LGBTI+ Students</a:t>
            </a:r>
          </a:p>
          <a:p>
            <a:endParaRPr lang="en-IE" dirty="0">
              <a:solidFill>
                <a:srgbClr val="004C6C"/>
              </a:solidFill>
              <a:latin typeface="Visuelt"/>
            </a:endParaRPr>
          </a:p>
          <a:p>
            <a:r>
              <a:rPr lang="en-IE" dirty="0">
                <a:solidFill>
                  <a:srgbClr val="004C6C"/>
                </a:solidFill>
                <a:latin typeface="Visuelt"/>
              </a:rPr>
              <a:t>www.tudublin.ie/careers/loveyourcareer</a:t>
            </a:r>
            <a:endParaRPr lang="en-IE" dirty="0">
              <a:solidFill>
                <a:srgbClr val="004C6C"/>
              </a:solidFill>
              <a:latin typeface="Visuelt" panose="00000500000000000000" pitchFamily="50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5C32A8-4C03-47D8-B87E-34C436017B87}"/>
              </a:ext>
            </a:extLst>
          </p:cNvPr>
          <p:cNvSpPr txBox="1"/>
          <p:nvPr/>
        </p:nvSpPr>
        <p:spPr>
          <a:xfrm>
            <a:off x="569843" y="5950226"/>
            <a:ext cx="4015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Christiane Brennan</a:t>
            </a:r>
          </a:p>
        </p:txBody>
      </p:sp>
    </p:spTree>
    <p:extLst>
      <p:ext uri="{BB962C8B-B14F-4D97-AF65-F5344CB8AC3E}">
        <p14:creationId xmlns:p14="http://schemas.microsoft.com/office/powerpoint/2010/main" val="310567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4283-8397-4217-A241-AEE120FB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45-4E61-424D-9F43-313C2F3A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7D571-3CEF-46EC-8834-C47E78143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8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61DC-E840-40E2-A1D7-D123A7E1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7BE33-3601-4D15-82F1-A7336F79A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F5DFB-2DFD-4DE9-88B7-757CE413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4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 descr="&quot;&quot;">
            <a:extLst>
              <a:ext uri="{FF2B5EF4-FFF2-40B4-BE49-F238E27FC236}">
                <a16:creationId xmlns:a16="http://schemas.microsoft.com/office/drawing/2014/main" id="{E0B1B5AE-A10E-4D8A-933A-D9A78B45DD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Title 1"/>
          <p:cNvSpPr>
            <a:spLocks noGrp="1" noChangeArrowheads="1"/>
          </p:cNvSpPr>
          <p:nvPr>
            <p:ph type="title"/>
          </p:nvPr>
        </p:nvSpPr>
        <p:spPr>
          <a:xfrm>
            <a:off x="128588" y="2119313"/>
            <a:ext cx="2586037" cy="125095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Investigate Employer Attitude</a:t>
            </a:r>
            <a:endParaRPr lang="en-GB" alt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714625" y="21193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7B8983-E322-463C-B84E-0BB90F00214E}"/>
              </a:ext>
            </a:extLst>
          </p:cNvPr>
          <p:cNvCxnSpPr>
            <a:cxnSpLocks/>
          </p:cNvCxnSpPr>
          <p:nvPr/>
        </p:nvCxnSpPr>
        <p:spPr>
          <a:xfrm>
            <a:off x="2900363" y="1649413"/>
            <a:ext cx="0" cy="3716337"/>
          </a:xfrm>
          <a:prstGeom prst="line">
            <a:avLst/>
          </a:prstGeom>
          <a:ln w="698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AE2DA1-0B5E-4880-B105-1B2AB8237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711507"/>
              </p:ext>
            </p:extLst>
          </p:nvPr>
        </p:nvGraphicFramePr>
        <p:xfrm>
          <a:off x="2030411" y="249767"/>
          <a:ext cx="9717303" cy="639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1038" y="6648450"/>
            <a:ext cx="590550" cy="11318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67386"/>
            <a:ext cx="2658369" cy="1090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21" y="0"/>
            <a:ext cx="2658369" cy="1090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0456" y="-23562"/>
            <a:ext cx="2658369" cy="1090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3631" y="5767387"/>
            <a:ext cx="2658369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238" y="2794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E" sz="8800" dirty="0">
                <a:solidFill>
                  <a:schemeClr val="accent1">
                    <a:lumMod val="75000"/>
                  </a:schemeClr>
                </a:solidFill>
              </a:rPr>
              <a:t>Dig Deep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722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473" y="1604980"/>
            <a:ext cx="6541130" cy="472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350" y="5470599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IE" sz="2000" i="1" dirty="0"/>
              <a:t>Human Rights Campaign Foundation’s Corporate Equality Index is the US national benchmarking tool on corporate policies, practices and benefits pertinent to lesbian, gay, bisexual, transgender and queer employees.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28755"/>
            <a:ext cx="61912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4618" y="34514"/>
            <a:ext cx="13646972" cy="682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6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A3C48DD-1E8A-49C1-9530-B2A6E3256C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0145" y="594784"/>
          <a:ext cx="10701935" cy="566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06172D-D5B6-453C-933A-CBBC3549B38A}"/>
              </a:ext>
            </a:extLst>
          </p:cNvPr>
          <p:cNvSpPr txBox="1"/>
          <p:nvPr/>
        </p:nvSpPr>
        <p:spPr>
          <a:xfrm>
            <a:off x="0" y="3644177"/>
            <a:ext cx="3806825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i="1" dirty="0">
                <a:solidFill>
                  <a:srgbClr val="FF0000"/>
                </a:solidFill>
              </a:rPr>
              <a:t>To disclose or not to disclose…. That is the question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0D9EA3-AF48-41D4-8AD8-9E9953321048}"/>
              </a:ext>
            </a:extLst>
          </p:cNvPr>
          <p:cNvSpPr/>
          <p:nvPr/>
        </p:nvSpPr>
        <p:spPr>
          <a:xfrm>
            <a:off x="6796661" y="2441715"/>
            <a:ext cx="1812925" cy="2079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7148513" y="2767014"/>
            <a:ext cx="11092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</a:rPr>
              <a:t>Pros &amp; Cons</a:t>
            </a:r>
            <a:endParaRPr lang="en-GB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93" y="0"/>
            <a:ext cx="10289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0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02" y="544771"/>
            <a:ext cx="8053629" cy="5587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23658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6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7952E58A-64A0-4BD3-B89D-73D3080DB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756" y="2245734"/>
            <a:ext cx="5388840" cy="3895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 Resources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B294836A-B87E-4BCC-9FCD-DBE9AB50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143" y="474002"/>
            <a:ext cx="594677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hlinkClick r:id="rId2"/>
              </a:rPr>
              <a:t>www.tudublin.ie/careers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/>
              <a:t>            Students and Graduates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/>
              <a:t>                      Job Hunting, CVs, Interviews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hlinkClick r:id="rId3"/>
              </a:rPr>
              <a:t>www.gradireland.com</a:t>
            </a:r>
            <a:r>
              <a:rPr lang="en-GB" altLang="en-US" sz="2400" dirty="0"/>
              <a:t>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hlinkClick r:id="rId4"/>
              </a:rPr>
              <a:t>www.tudublin.ie/careersconnect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hlinkClick r:id="rId5"/>
              </a:rPr>
              <a:t>www.lgbt.ie</a:t>
            </a:r>
            <a:r>
              <a:rPr lang="en-GB" altLang="en-US" sz="2400" dirty="0"/>
              <a:t>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hlinkClick r:id="rId6"/>
              </a:rPr>
              <a:t>www.teni.ie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hlinkClick r:id="rId7"/>
              </a:rPr>
              <a:t>www.belongto.org</a:t>
            </a:r>
            <a:r>
              <a:rPr lang="en-GB" altLang="en-US" sz="2400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854E1BB-4FB4-4380-8441-7304F7A90C2C}"/>
              </a:ext>
            </a:extLst>
          </p:cNvPr>
          <p:cNvSpPr/>
          <p:nvPr/>
        </p:nvSpPr>
        <p:spPr>
          <a:xfrm>
            <a:off x="6492875" y="1258696"/>
            <a:ext cx="33496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7895" name="Picture 6" descr="Purple And White Swirl Branch Clip Art at Clker.com - vector clip art  online, royalty free &amp; public domain">
            <a:extLst>
              <a:ext uri="{FF2B5EF4-FFF2-40B4-BE49-F238E27FC236}">
                <a16:creationId xmlns:a16="http://schemas.microsoft.com/office/drawing/2014/main" id="{38707C5A-0024-4F4D-865F-92B812382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25" y="410075"/>
            <a:ext cx="515592" cy="51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6" descr="Purple And White Swirl Branch Clip Art at Clker.com - vector clip art  online, royalty free &amp; public domain">
            <a:extLst>
              <a:ext uri="{FF2B5EF4-FFF2-40B4-BE49-F238E27FC236}">
                <a16:creationId xmlns:a16="http://schemas.microsoft.com/office/drawing/2014/main" id="{64DF3030-7EBC-4A04-AADB-6A7565BA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49" y="1905967"/>
            <a:ext cx="515592" cy="51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Purple And White Swirl Branch Clip Art at Clker.com - vector clip art  online, royalty free &amp; public domain">
            <a:extLst>
              <a:ext uri="{FF2B5EF4-FFF2-40B4-BE49-F238E27FC236}">
                <a16:creationId xmlns:a16="http://schemas.microsoft.com/office/drawing/2014/main" id="{B1A7A170-76CB-4CB2-A929-6B803052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27" y="3069361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C74AC69-6969-41EE-A07A-11663E6C58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448" y="3720811"/>
            <a:ext cx="2534515" cy="2534515"/>
          </a:xfrm>
          <a:prstGeom prst="rect">
            <a:avLst/>
          </a:prstGeom>
          <a:noFill/>
        </p:spPr>
      </p:pic>
      <p:pic>
        <p:nvPicPr>
          <p:cNvPr id="13" name="Picture 6" descr="Purple And White Swirl Branch Clip Art at Clker.com - vector clip art  online, royalty free &amp; public domain">
            <a:extLst>
              <a:ext uri="{FF2B5EF4-FFF2-40B4-BE49-F238E27FC236}">
                <a16:creationId xmlns:a16="http://schemas.microsoft.com/office/drawing/2014/main" id="{0E4F83C0-C812-4349-BF62-595D594A6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20" y="4222752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urple And White Swirl Branch Clip Art at Clker.com - vector clip art  online, royalty free &amp; public domain">
            <a:extLst>
              <a:ext uri="{FF2B5EF4-FFF2-40B4-BE49-F238E27FC236}">
                <a16:creationId xmlns:a16="http://schemas.microsoft.com/office/drawing/2014/main" id="{345F476A-CF82-491E-A132-B04B209D4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99" y="5243871"/>
            <a:ext cx="444993" cy="44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urple And White Swirl Branch Clip Art at Clker.com - vector clip art  online, royalty free &amp; public domain">
            <a:extLst>
              <a:ext uri="{FF2B5EF4-FFF2-40B4-BE49-F238E27FC236}">
                <a16:creationId xmlns:a16="http://schemas.microsoft.com/office/drawing/2014/main" id="{343FA1EC-B458-4ED2-ACC6-4AD72549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49" y="6367259"/>
            <a:ext cx="394647" cy="39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1A1DB79-0674-4F9B-AD7A-9B9CA2693A21}"/>
              </a:ext>
            </a:extLst>
          </p:cNvPr>
          <p:cNvSpPr/>
          <p:nvPr/>
        </p:nvSpPr>
        <p:spPr>
          <a:xfrm flipV="1">
            <a:off x="7116761" y="1562528"/>
            <a:ext cx="33496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F3DBA52-0FB7-4EFD-946C-26B4EBEC5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42875"/>
            <a:ext cx="531495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586F351F-3D6F-4F75-B868-2DF869D1A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37721"/>
            <a:ext cx="5314950" cy="4956175"/>
          </a:xfrm>
        </p:spPr>
        <p:txBody>
          <a:bodyPr>
            <a:noAutofit/>
          </a:bodyPr>
          <a:lstStyle/>
          <a:p>
            <a:r>
              <a:rPr lang="en-GB" sz="3200" dirty="0"/>
              <a:t>Finding positive employers</a:t>
            </a:r>
          </a:p>
          <a:p>
            <a:endParaRPr lang="en-GB" sz="3200" dirty="0"/>
          </a:p>
          <a:p>
            <a:r>
              <a:rPr lang="en-GB" sz="3200" dirty="0"/>
              <a:t>Disclosure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References</a:t>
            </a:r>
          </a:p>
          <a:p>
            <a:endParaRPr lang="en-GB" sz="3200" dirty="0"/>
          </a:p>
          <a:p>
            <a:r>
              <a:rPr lang="en-GB" sz="3200" dirty="0"/>
              <a:t>On-Line Presence</a:t>
            </a:r>
          </a:p>
        </p:txBody>
      </p:sp>
      <p:sp>
        <p:nvSpPr>
          <p:cNvPr id="73" name="Freeform: Shape 72" descr="&quot;&quot;">
            <a:extLst>
              <a:ext uri="{FF2B5EF4-FFF2-40B4-BE49-F238E27FC236}">
                <a16:creationId xmlns:a16="http://schemas.microsoft.com/office/drawing/2014/main" id="{D76B2D40-70F5-41B0-9496-7D0D0C2DDD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583363" y="-1588"/>
            <a:ext cx="5608637" cy="5840413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Freeform: Shape 74" descr="&quot;&quot;">
            <a:extLst>
              <a:ext uri="{FF2B5EF4-FFF2-40B4-BE49-F238E27FC236}">
                <a16:creationId xmlns:a16="http://schemas.microsoft.com/office/drawing/2014/main" id="{A5E546EA-1663-4441-A0F3-D8A74F7914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50050" y="0"/>
            <a:ext cx="5441950" cy="56546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AutoShape 2" descr="Pride at Work | Dublin.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818" y="1312862"/>
            <a:ext cx="4388262" cy="21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 descr="&quot;&quot;">
            <a:extLst>
              <a:ext uri="{FF2B5EF4-FFF2-40B4-BE49-F238E27FC236}">
                <a16:creationId xmlns:a16="http://schemas.microsoft.com/office/drawing/2014/main" id="{DF1A42E5-6CBC-41DF-AB39-9AF8BB6F46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3" name="Title 1"/>
          <p:cNvSpPr>
            <a:spLocks noGrp="1" noChangeArrowheads="1"/>
          </p:cNvSpPr>
          <p:nvPr>
            <p:ph type="title"/>
          </p:nvPr>
        </p:nvSpPr>
        <p:spPr>
          <a:xfrm>
            <a:off x="481013" y="1468438"/>
            <a:ext cx="10506075" cy="2057400"/>
          </a:xfrm>
          <a:prstGeom prst="ellipse">
            <a:avLst/>
          </a:prstGeom>
        </p:spPr>
        <p:txBody>
          <a:bodyPr anchor="b"/>
          <a:lstStyle/>
          <a:p>
            <a:pPr eaLnBrk="1" hangingPunct="1"/>
            <a:r>
              <a:rPr lang="en-GB" altLang="en-US" sz="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idx="1"/>
          </p:nvPr>
        </p:nvSpPr>
        <p:spPr>
          <a:xfrm>
            <a:off x="481012" y="2753958"/>
            <a:ext cx="9222385" cy="318329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“</a:t>
            </a:r>
            <a:r>
              <a:rPr lang="en-GB" altLang="en-US" sz="5800" i="1" dirty="0">
                <a:solidFill>
                  <a:srgbClr val="FF66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 survey of successful job hunters revealed that the most successful job seekers spent time talking to people in various businesses and organisations before they began actively seeking employment”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Tahoma" panose="020B0604030504040204" pitchFamily="34" charset="0"/>
                <a:ea typeface="MS PGothic" panose="020B0600070205080204" pitchFamily="34" charset="-128"/>
              </a:rPr>
              <a:t>  </a:t>
            </a:r>
            <a:endParaRPr lang="en-GB" altLang="en-US" sz="4400" dirty="0">
              <a:solidFill>
                <a:schemeClr val="bg1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3800" i="1" dirty="0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Richard </a:t>
            </a:r>
            <a:r>
              <a:rPr lang="en-GB" altLang="en-US" sz="3800" i="1" dirty="0" err="1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Bolles</a:t>
            </a:r>
            <a:r>
              <a:rPr lang="en-GB" altLang="en-US" sz="3800" i="1" dirty="0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800" i="1" dirty="0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“What Colour is your Parachute?”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1700" dirty="0">
              <a:cs typeface="Calibri" panose="020F0502020204030204" pitchFamily="34" charset="0"/>
            </a:endParaRPr>
          </a:p>
        </p:txBody>
      </p:sp>
      <p:sp>
        <p:nvSpPr>
          <p:cNvPr id="30725" name="Title 1"/>
          <p:cNvSpPr>
            <a:spLocks noChangeArrowheads="1"/>
          </p:cNvSpPr>
          <p:nvPr/>
        </p:nvSpPr>
        <p:spPr bwMode="auto">
          <a:xfrm>
            <a:off x="996950" y="-104775"/>
            <a:ext cx="10506075" cy="2057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726" name="Title 1"/>
          <p:cNvSpPr>
            <a:spLocks noChangeArrowheads="1"/>
          </p:cNvSpPr>
          <p:nvPr/>
        </p:nvSpPr>
        <p:spPr bwMode="auto">
          <a:xfrm>
            <a:off x="1149350" y="47625"/>
            <a:ext cx="10506075" cy="2057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727" name="Title 1"/>
          <p:cNvSpPr>
            <a:spLocks noChangeArrowheads="1"/>
          </p:cNvSpPr>
          <p:nvPr/>
        </p:nvSpPr>
        <p:spPr bwMode="auto">
          <a:xfrm>
            <a:off x="1301750" y="200025"/>
            <a:ext cx="10506075" cy="2057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066" y="0"/>
            <a:ext cx="2251934" cy="33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6132"/>
            <a:ext cx="2694708" cy="1287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417" y="4398425"/>
            <a:ext cx="3050623" cy="2774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3036" y="2047055"/>
            <a:ext cx="5680476" cy="280076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IE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</a:t>
            </a:r>
            <a:r>
              <a:rPr lang="en-IE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r>
              <a:rPr lang="en-IE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IE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en-IE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  <a:r>
              <a:rPr lang="en-IE" sz="8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NETWORK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298" y="196816"/>
            <a:ext cx="2507185" cy="137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1671"/>
            <a:ext cx="4793087" cy="1524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38" y="5432612"/>
            <a:ext cx="4198170" cy="1167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336" y="1756078"/>
            <a:ext cx="2336366" cy="23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7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27FB-CA68-424E-9364-F23027B3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How to use your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D2E7D-B360-43B0-A1CC-5D2FA250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BA4EB-79E5-4833-B846-AC3CC95BD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82" y="1690688"/>
            <a:ext cx="7467600" cy="44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0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2250C17-2EA6-4355-AE1B-95E74D759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085981E-A787-4F31-AB9E-7D8F39A04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6084" name="Picture 4" descr="careers networking mind map">
            <a:extLst>
              <a:ext uri="{FF2B5EF4-FFF2-40B4-BE49-F238E27FC236}">
                <a16:creationId xmlns:a16="http://schemas.microsoft.com/office/drawing/2014/main" id="{005E0BA9-2D61-45D8-B67A-01539AD2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3" y="681037"/>
            <a:ext cx="1186971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43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8396-9869-4684-A0C9-D0F49C75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19F66-A749-4AFD-A0C4-52C4C14F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ED9B3-2B7E-4161-816D-FD942D81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71488"/>
            <a:ext cx="10704689" cy="60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E8C1-0357-487F-A0FC-9428D5C3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895FC-2929-4ACB-B3AC-BC4EDA145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Image result for information interview questions">
            <a:extLst>
              <a:ext uri="{FF2B5EF4-FFF2-40B4-BE49-F238E27FC236}">
                <a16:creationId xmlns:a16="http://schemas.microsoft.com/office/drawing/2014/main" id="{ED1705D9-E10B-48FA-A23D-BF54C1D9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3" y="245321"/>
            <a:ext cx="6414654" cy="621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1AC766-F6EC-492F-8547-8936D7F15AF9}"/>
              </a:ext>
            </a:extLst>
          </p:cNvPr>
          <p:cNvSpPr txBox="1"/>
          <p:nvPr/>
        </p:nvSpPr>
        <p:spPr>
          <a:xfrm>
            <a:off x="3269673" y="245320"/>
            <a:ext cx="6414654" cy="1938992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10 SMART QUESTIONS TO ASK IN THE INFORMATIONAL INTERVIEW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F48DF-6096-47EB-BBE3-ABB29AFFA0AA}"/>
              </a:ext>
            </a:extLst>
          </p:cNvPr>
          <p:cNvSpPr txBox="1"/>
          <p:nvPr/>
        </p:nvSpPr>
        <p:spPr>
          <a:xfrm>
            <a:off x="3269673" y="2184312"/>
            <a:ext cx="6414654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/>
              <a:t>How did you start out in this industry?</a:t>
            </a:r>
          </a:p>
          <a:p>
            <a:pPr marL="342900" indent="-342900">
              <a:buAutoNum type="arabicPeriod"/>
            </a:pPr>
            <a:r>
              <a:rPr lang="en-GB" sz="2400" dirty="0"/>
              <a:t>What skills and qualifications did you have?</a:t>
            </a:r>
          </a:p>
          <a:p>
            <a:pPr marL="342900" indent="-342900">
              <a:buAutoNum type="arabicPeriod"/>
            </a:pPr>
            <a:r>
              <a:rPr lang="en-GB" sz="2400" dirty="0"/>
              <a:t>What is the most important skill for this job?</a:t>
            </a:r>
          </a:p>
          <a:p>
            <a:pPr marL="342900" indent="-342900">
              <a:buAutoNum type="arabicPeriod"/>
            </a:pPr>
            <a:r>
              <a:rPr lang="en-GB" sz="2400" dirty="0"/>
              <a:t>What are your main responsibilities here?</a:t>
            </a:r>
          </a:p>
          <a:p>
            <a:pPr marL="342900" indent="-342900">
              <a:buAutoNum type="arabicPeriod"/>
            </a:pPr>
            <a:r>
              <a:rPr lang="en-GB" sz="2400" dirty="0"/>
              <a:t>What do you enjoy most about this job?</a:t>
            </a:r>
          </a:p>
          <a:p>
            <a:pPr marL="342900" indent="-342900">
              <a:buAutoNum type="arabicPeriod"/>
            </a:pPr>
            <a:r>
              <a:rPr lang="en-GB" sz="2400" dirty="0"/>
              <a:t>What are your biggest challenges in the job?</a:t>
            </a:r>
          </a:p>
          <a:p>
            <a:pPr marL="342900" indent="-342900">
              <a:buAutoNum type="arabicPeriod"/>
            </a:pPr>
            <a:r>
              <a:rPr lang="en-GB" sz="2400" dirty="0"/>
              <a:t>What opportunities have you had in this job?</a:t>
            </a:r>
          </a:p>
          <a:p>
            <a:pPr marL="342900" indent="-342900">
              <a:buAutoNum type="arabicPeriod"/>
            </a:pPr>
            <a:r>
              <a:rPr lang="en-GB" sz="2400" dirty="0"/>
              <a:t>What are the career paths in this industry?</a:t>
            </a:r>
          </a:p>
          <a:p>
            <a:pPr marL="342900" indent="-342900">
              <a:buAutoNum type="arabicPeriod"/>
            </a:pPr>
            <a:r>
              <a:rPr lang="en-GB" sz="2400" dirty="0"/>
              <a:t>Is there anyone else I should talk to</a:t>
            </a:r>
          </a:p>
          <a:p>
            <a:pPr marL="342900" indent="-342900">
              <a:buAutoNum type="arabicPeriod"/>
            </a:pPr>
            <a:r>
              <a:rPr lang="en-GB" sz="2400" dirty="0"/>
              <a:t>May I contact you again if I need more advice?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83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1D3F-452F-40F1-B20A-C49BA0D1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1584-BCDF-4EA2-B881-6BC3A23EA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2F098-C35C-4D79-A757-9E9788E5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1" y="940081"/>
            <a:ext cx="4285624" cy="4285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7DC93-D739-4068-9C81-ED273A661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224" y="1197432"/>
            <a:ext cx="5687291" cy="37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29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314</Words>
  <Application>Microsoft Office PowerPoint</Application>
  <PresentationFormat>Widescreen</PresentationFormat>
  <Paragraphs>75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Garamond</vt:lpstr>
      <vt:lpstr>Tahoma</vt:lpstr>
      <vt:lpstr>Visuelt</vt:lpstr>
      <vt:lpstr>Office Theme</vt:lpstr>
      <vt:lpstr>PowerPoint Presentation</vt:lpstr>
      <vt:lpstr>Introduction</vt:lpstr>
      <vt:lpstr> </vt:lpstr>
      <vt:lpstr>PowerPoint Presentation</vt:lpstr>
      <vt:lpstr>How to use your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Investigate Employer Attitude</vt:lpstr>
      <vt:lpstr>Dig Deep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Resources</vt:lpstr>
    </vt:vector>
  </TitlesOfParts>
  <Company>Dublin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Higgins</dc:creator>
  <cp:lastModifiedBy>Christiane Brennan</cp:lastModifiedBy>
  <cp:revision>22</cp:revision>
  <dcterms:created xsi:type="dcterms:W3CDTF">2021-09-29T11:10:27Z</dcterms:created>
  <dcterms:modified xsi:type="dcterms:W3CDTF">2022-02-02T10:32:43Z</dcterms:modified>
</cp:coreProperties>
</file>