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</p:sldMasterIdLst>
  <p:notesMasterIdLst>
    <p:notesMasterId r:id="rId10"/>
  </p:notesMasterIdLst>
  <p:sldIdLst>
    <p:sldId id="261" r:id="rId4"/>
    <p:sldId id="262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A60B8-1987-B049-8D92-43C17154A00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176F9-B804-834B-AB24-B500FD2950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7CE7-ABCB-4B1F-95B5-7035321D808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0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7CE7-ABCB-4B1F-95B5-7035321D808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0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7CE7-ABCB-4B1F-95B5-7035321D808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80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7CE7-ABCB-4B1F-95B5-7035321D808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586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7CE7-ABCB-4B1F-95B5-7035321D808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02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F7CE7-ABCB-4B1F-95B5-7035321D808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7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FCF88-2AA7-BE49-B446-4F4591ECC80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F05B-C542-AD43-A8D0-ADEC7A81D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7E7DCF6-4906-4BFD-9559-0BD31DD9B8CB}" type="slidenum">
              <a:rPr lang="en-GB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7E7DCF6-4906-4BFD-9559-0BD31DD9B8CB}" type="slidenum">
              <a:rPr lang="en-GB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483696"/>
          </a:xfrm>
        </p:spPr>
        <p:txBody>
          <a:bodyPr/>
          <a:lstStyle/>
          <a:p>
            <a:pPr algn="r">
              <a:buNone/>
            </a:pPr>
            <a:r>
              <a:rPr lang="en-US" sz="4800" dirty="0">
                <a:solidFill>
                  <a:srgbClr val="FFFFFF"/>
                </a:solidFill>
              </a:rPr>
              <a:t>TU DUBLIN CAREER DEVELOPEENT CENTRE 	</a:t>
            </a:r>
            <a:endParaRPr lang="en-US" dirty="0">
              <a:solidFill>
                <a:srgbClr val="FFFFFF"/>
              </a:solidFill>
            </a:endParaRPr>
          </a:p>
          <a:p>
            <a:pPr algn="r">
              <a:buNone/>
            </a:pPr>
            <a:r>
              <a:rPr lang="en-US" sz="4000" dirty="0">
                <a:solidFill>
                  <a:srgbClr val="FFFFFF"/>
                </a:solidFill>
              </a:rPr>
              <a:t>Building employability through positive transitions </a:t>
            </a:r>
          </a:p>
          <a:p>
            <a:pPr algn="r">
              <a:buNone/>
            </a:pPr>
            <a:endParaRPr lang="en-US" sz="4000" dirty="0">
              <a:solidFill>
                <a:srgbClr val="FFFFFF"/>
              </a:solidFill>
            </a:endParaRPr>
          </a:p>
          <a:p>
            <a:pPr algn="r">
              <a:buNone/>
            </a:pPr>
            <a:r>
              <a:rPr lang="en-US" sz="4000" dirty="0">
                <a:solidFill>
                  <a:srgbClr val="FFFFFF"/>
                </a:solidFill>
              </a:rPr>
              <a:t>TRANSITION INTO FIRST YEAR</a:t>
            </a:r>
          </a:p>
          <a:p>
            <a:pPr algn="r">
              <a:buNone/>
            </a:pPr>
            <a:endParaRPr lang="en-US" sz="1600" dirty="0">
              <a:solidFill>
                <a:srgbClr val="FFFFFF"/>
              </a:solidFill>
            </a:endParaRPr>
          </a:p>
          <a:p>
            <a:pPr algn="r">
              <a:buNone/>
            </a:pPr>
            <a:endParaRPr lang="en-US" sz="1600" dirty="0">
              <a:solidFill>
                <a:srgbClr val="FFFFFF"/>
              </a:solidFill>
            </a:endParaRPr>
          </a:p>
          <a:p>
            <a:pPr algn="r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483696"/>
          </a:xfrm>
        </p:spPr>
        <p:txBody>
          <a:bodyPr/>
          <a:lstStyle/>
          <a:p>
            <a:pPr algn="r">
              <a:buNone/>
            </a:pPr>
            <a:r>
              <a:rPr lang="en-US" sz="7200" dirty="0">
                <a:solidFill>
                  <a:srgbClr val="FFFFFF"/>
                </a:solidFill>
              </a:rPr>
              <a:t>STUDENT FEEDBACK IN CLASS</a:t>
            </a:r>
          </a:p>
          <a:p>
            <a:pPr algn="r">
              <a:buNone/>
            </a:pPr>
            <a:endParaRPr lang="en-US" sz="1600" dirty="0">
              <a:solidFill>
                <a:srgbClr val="FFFFFF"/>
              </a:solidFill>
            </a:endParaRPr>
          </a:p>
          <a:p>
            <a:pPr algn="r">
              <a:buNone/>
            </a:pPr>
            <a:endParaRPr lang="en-US" sz="1600" dirty="0">
              <a:solidFill>
                <a:srgbClr val="FFFFFF"/>
              </a:solidFill>
            </a:endParaRPr>
          </a:p>
          <a:p>
            <a:pPr algn="r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/>
          <a:lstStyle/>
          <a:p>
            <a:r>
              <a:rPr lang="en-IE" sz="2800" b="1" u="sng" dirty="0"/>
              <a:t>ACADEMIC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5245"/>
            <a:ext cx="8229600" cy="58674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Was responsible for my own learning</a:t>
            </a:r>
            <a:endParaRPr lang="en-IE" dirty="0"/>
          </a:p>
          <a:p>
            <a:pPr lvl="0"/>
            <a:r>
              <a:rPr lang="en-GB" dirty="0"/>
              <a:t>Attended classes </a:t>
            </a:r>
          </a:p>
          <a:p>
            <a:pPr lvl="0"/>
            <a:r>
              <a:rPr lang="en-GB" dirty="0"/>
              <a:t>Asked Questions </a:t>
            </a:r>
            <a:endParaRPr lang="en-IE" dirty="0"/>
          </a:p>
          <a:p>
            <a:r>
              <a:rPr lang="en-GB" dirty="0"/>
              <a:t>Studied!! Read around subject (not just reading list.)</a:t>
            </a:r>
            <a:endParaRPr lang="en-IE" dirty="0"/>
          </a:p>
          <a:p>
            <a:pPr lvl="0"/>
            <a:r>
              <a:rPr lang="en-GB" dirty="0"/>
              <a:t>Participated in group activities</a:t>
            </a:r>
            <a:endParaRPr lang="en-IE" dirty="0"/>
          </a:p>
          <a:p>
            <a:pPr lvl="0"/>
            <a:r>
              <a:rPr lang="en-GB" dirty="0"/>
              <a:t>Planned my study &amp; college life. Timetable . </a:t>
            </a:r>
            <a:endParaRPr lang="en-IE" dirty="0"/>
          </a:p>
          <a:p>
            <a:pPr lvl="0"/>
            <a:r>
              <a:rPr lang="en-GB" dirty="0">
                <a:latin typeface="Calibri" pitchFamily="34" charset="0"/>
              </a:rPr>
              <a:t>Developed</a:t>
            </a:r>
            <a:r>
              <a:rPr lang="en-GB" dirty="0"/>
              <a:t> Study/Exam skills</a:t>
            </a:r>
            <a:endParaRPr lang="en-IE" dirty="0"/>
          </a:p>
          <a:p>
            <a:pPr lvl="0"/>
            <a:r>
              <a:rPr lang="en-GB" dirty="0"/>
              <a:t>Struggled academically and got help e.g. maths learning centre, academic writing centre, grinds, lecturers, classmates / study groups, </a:t>
            </a:r>
            <a:r>
              <a:rPr lang="en-IE" dirty="0"/>
              <a:t>family, friends, </a:t>
            </a:r>
            <a:r>
              <a:rPr lang="en-GB" dirty="0"/>
              <a:t>Khan Academy</a:t>
            </a:r>
            <a:endParaRPr lang="en-IE" dirty="0"/>
          </a:p>
          <a:p>
            <a:pPr lvl="0"/>
            <a:r>
              <a:rPr lang="en-GB" dirty="0"/>
              <a:t>used to IT systems / </a:t>
            </a:r>
            <a:r>
              <a:rPr lang="en-GB" dirty="0" err="1"/>
              <a:t>Webcourses</a:t>
            </a:r>
            <a:r>
              <a:rPr lang="en-GB" dirty="0"/>
              <a:t>. Used the library.</a:t>
            </a:r>
            <a:endParaRPr lang="en-IE" dirty="0"/>
          </a:p>
          <a:p>
            <a:r>
              <a:rPr lang="en-GB" dirty="0"/>
              <a:t>Was unsure of course is for me – spoke to course tutor, career development centre, students in later years  (remember 31</a:t>
            </a:r>
            <a:r>
              <a:rPr lang="en-GB" baseline="30000" dirty="0"/>
              <a:t>st</a:t>
            </a:r>
            <a:r>
              <a:rPr lang="en-GB" dirty="0"/>
              <a:t> October)</a:t>
            </a:r>
            <a:endParaRPr lang="en-IE" dirty="0"/>
          </a:p>
          <a:p>
            <a:pPr lvl="0"/>
            <a:r>
              <a:rPr lang="en-IE" dirty="0"/>
              <a:t>Realised this course wasn’t for me and found out about my options (Accepted that it was ok to change my mind!)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/>
          <a:lstStyle/>
          <a:p>
            <a:r>
              <a:rPr lang="en-IE" sz="2800" b="1" u="sng" dirty="0"/>
              <a:t>PERSONAL 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21973"/>
          </a:xfrm>
        </p:spPr>
        <p:txBody>
          <a:bodyPr>
            <a:normAutofit/>
          </a:bodyPr>
          <a:lstStyle/>
          <a:p>
            <a:pPr lvl="0"/>
            <a:r>
              <a:rPr lang="en-IE" sz="1900" dirty="0"/>
              <a:t>Got help early!</a:t>
            </a:r>
          </a:p>
          <a:p>
            <a:pPr lvl="0"/>
            <a:r>
              <a:rPr lang="en-GB" sz="1900" dirty="0"/>
              <a:t>Registered with Disability Service if needed.</a:t>
            </a:r>
            <a:endParaRPr lang="en-IE" sz="1900" dirty="0"/>
          </a:p>
          <a:p>
            <a:pPr lvl="0"/>
            <a:r>
              <a:rPr lang="en-IE" sz="1900" dirty="0"/>
              <a:t>Made friends / Got to know people / Built relationships with lecturers</a:t>
            </a:r>
          </a:p>
          <a:p>
            <a:pPr lvl="0"/>
            <a:r>
              <a:rPr lang="en-IE" sz="1900" dirty="0"/>
              <a:t>Looked after myself. Took a day off sometimes. Got enough sleep</a:t>
            </a:r>
          </a:p>
          <a:p>
            <a:pPr lvl="0"/>
            <a:r>
              <a:rPr lang="en-IE" sz="1900" dirty="0"/>
              <a:t>Set personal goals – short term and long term</a:t>
            </a:r>
          </a:p>
          <a:p>
            <a:pPr lvl="0"/>
            <a:r>
              <a:rPr lang="en-IE" sz="1900" dirty="0"/>
              <a:t>Took risks – was assertive - pushed myself in class – went out of my  comfort zone and grew in self esteem and confidence</a:t>
            </a:r>
          </a:p>
          <a:p>
            <a:pPr lvl="0"/>
            <a:r>
              <a:rPr lang="en-GB" sz="1900" dirty="0"/>
              <a:t>Acknowledged that feeling challenged is part of the academic process</a:t>
            </a:r>
            <a:endParaRPr lang="en-IE" sz="1900" dirty="0"/>
          </a:p>
          <a:p>
            <a:pPr lvl="0"/>
            <a:r>
              <a:rPr lang="en-IE" sz="1900" dirty="0"/>
              <a:t>Got to know myself better . Reflected more on what I do well </a:t>
            </a:r>
            <a:r>
              <a:rPr lang="en-GB" sz="1900" dirty="0"/>
              <a:t>and what I need to work on. did some self awareness questionnaires (see later slide)</a:t>
            </a:r>
            <a:endParaRPr lang="en-IE" sz="1900" dirty="0"/>
          </a:p>
          <a:p>
            <a:pPr lvl="0"/>
            <a:r>
              <a:rPr lang="en-IE" sz="1900" dirty="0"/>
              <a:t>Engaged in academic group sessions in class – discovered I can be a leader etc. </a:t>
            </a:r>
          </a:p>
          <a:p>
            <a:pPr lvl="0"/>
            <a:r>
              <a:rPr lang="en-IE" sz="1900" dirty="0"/>
              <a:t>Got to know my physical surroundings </a:t>
            </a:r>
          </a:p>
          <a:p>
            <a:pPr lvl="0"/>
            <a:r>
              <a:rPr lang="en-GB" sz="1900" dirty="0"/>
              <a:t>Was feeling overwhelmed .Talked to the college Counsellor / Chaplain etc</a:t>
            </a:r>
            <a:endParaRPr lang="en-IE" sz="1900" dirty="0"/>
          </a:p>
          <a:p>
            <a:pPr lvl="0"/>
            <a:r>
              <a:rPr lang="en-GB" sz="1900" dirty="0"/>
              <a:t>Lived with people I didn’t know. Washed and cooked for myself. </a:t>
            </a:r>
            <a:endParaRPr lang="en-IE" sz="1900" dirty="0"/>
          </a:p>
          <a:p>
            <a:pPr lvl="0"/>
            <a:r>
              <a:rPr lang="en-GB" sz="1900" dirty="0"/>
              <a:t>Planned &amp; got used to commute to/from college. </a:t>
            </a:r>
            <a:endParaRPr lang="en-IE" sz="1900" dirty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/>
          <a:lstStyle/>
          <a:p>
            <a:r>
              <a:rPr lang="en-IE" sz="2800" b="1" u="sng" dirty="0"/>
              <a:t>SOCIAL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5245"/>
            <a:ext cx="8229600" cy="5823618"/>
          </a:xfrm>
        </p:spPr>
        <p:txBody>
          <a:bodyPr>
            <a:normAutofit/>
          </a:bodyPr>
          <a:lstStyle/>
          <a:p>
            <a:pPr lvl="0"/>
            <a:r>
              <a:rPr lang="en-GB" sz="2200" dirty="0"/>
              <a:t>Got to know the people in class. Talked to classmates / other students.</a:t>
            </a:r>
            <a:endParaRPr lang="en-IE" sz="2200" dirty="0"/>
          </a:p>
          <a:p>
            <a:pPr lvl="0"/>
            <a:r>
              <a:rPr lang="en-GB" sz="2200" dirty="0"/>
              <a:t>Didn’t sit in same place in classroom every time</a:t>
            </a:r>
            <a:endParaRPr lang="en-IE" sz="2200" dirty="0"/>
          </a:p>
          <a:p>
            <a:pPr lvl="0"/>
            <a:r>
              <a:rPr lang="en-GB" sz="2200" dirty="0"/>
              <a:t>Joined some clubs and societies to meet friends, gain experience and add to my skill set (great for CV. Also builds team skills, organisational skills etc.)</a:t>
            </a:r>
            <a:endParaRPr lang="en-IE" sz="2200" dirty="0"/>
          </a:p>
          <a:p>
            <a:pPr lvl="0"/>
            <a:r>
              <a:rPr lang="en-GB" sz="2200" dirty="0"/>
              <a:t>Went out socially as a class group</a:t>
            </a:r>
            <a:endParaRPr lang="en-IE" sz="2200" dirty="0"/>
          </a:p>
          <a:p>
            <a:pPr lvl="0"/>
            <a:r>
              <a:rPr lang="en-GB" sz="2200" dirty="0"/>
              <a:t>Made sure to include everyone</a:t>
            </a:r>
            <a:endParaRPr lang="en-IE" sz="2200" dirty="0"/>
          </a:p>
          <a:p>
            <a:pPr lvl="0"/>
            <a:r>
              <a:rPr lang="en-GB" sz="2200" dirty="0"/>
              <a:t>Joined class </a:t>
            </a:r>
            <a:r>
              <a:rPr lang="en-GB" sz="2200" dirty="0" err="1"/>
              <a:t>facebook</a:t>
            </a:r>
            <a:r>
              <a:rPr lang="en-GB" sz="2200" dirty="0"/>
              <a:t> page</a:t>
            </a:r>
            <a:endParaRPr lang="en-IE" sz="2200" dirty="0"/>
          </a:p>
          <a:p>
            <a:pPr lvl="0"/>
            <a:r>
              <a:rPr lang="en-GB" sz="2200" dirty="0"/>
              <a:t>Realized that some of the friendships I make on this course, I will for the rest of my life.  </a:t>
            </a:r>
            <a:endParaRPr lang="en-IE" sz="2200" dirty="0"/>
          </a:p>
          <a:p>
            <a:pPr lvl="0"/>
            <a:r>
              <a:rPr lang="en-GB" sz="2200" dirty="0"/>
              <a:t>Moved into rented accommodation or digs - has been a great opportunity to hook up with new people</a:t>
            </a:r>
            <a:endParaRPr lang="en-IE" sz="2200" dirty="0"/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/>
          <a:lstStyle/>
          <a:p>
            <a:r>
              <a:rPr lang="en-IE" sz="2800" b="1" u="sng" dirty="0"/>
              <a:t>VOCATIONAL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5245"/>
            <a:ext cx="8229600" cy="5575431"/>
          </a:xfrm>
        </p:spPr>
        <p:txBody>
          <a:bodyPr>
            <a:normAutofit lnSpcReduction="10000"/>
          </a:bodyPr>
          <a:lstStyle/>
          <a:p>
            <a:pPr lvl="0"/>
            <a:r>
              <a:rPr lang="en-IE" sz="2000" dirty="0"/>
              <a:t>Started to think about what I wanted from a career</a:t>
            </a:r>
          </a:p>
          <a:p>
            <a:pPr lvl="0"/>
            <a:r>
              <a:rPr lang="en-IE" sz="2000" dirty="0"/>
              <a:t>Researched on the career options that would suit me by doing some self-assessment exercises</a:t>
            </a:r>
          </a:p>
          <a:p>
            <a:pPr lvl="0"/>
            <a:r>
              <a:rPr lang="en-IE" sz="2000" dirty="0"/>
              <a:t>ID typical/alternate career options after course /  what past grads have done</a:t>
            </a:r>
          </a:p>
          <a:p>
            <a:pPr lvl="0"/>
            <a:r>
              <a:rPr lang="en-IE" sz="2000" dirty="0"/>
              <a:t>Spoke to people in jobs that interest me</a:t>
            </a:r>
          </a:p>
          <a:p>
            <a:pPr lvl="0"/>
            <a:r>
              <a:rPr lang="en-IE" sz="2000" dirty="0"/>
              <a:t>Started to think about my ‘USP’ – what would make me stand out?</a:t>
            </a:r>
          </a:p>
          <a:p>
            <a:r>
              <a:rPr lang="en-IE" sz="2000" dirty="0"/>
              <a:t>Tried to get some work experience (part-time or during the summer?)</a:t>
            </a:r>
          </a:p>
          <a:p>
            <a:pPr lvl="0"/>
            <a:r>
              <a:rPr lang="en-IE" sz="2000" dirty="0"/>
              <a:t>Found out about further study</a:t>
            </a:r>
          </a:p>
          <a:p>
            <a:pPr lvl="0"/>
            <a:r>
              <a:rPr lang="en-IE" sz="2000" dirty="0"/>
              <a:t>Identified professional bodies linked to course of study</a:t>
            </a:r>
          </a:p>
          <a:p>
            <a:endParaRPr lang="en-IE" sz="2000" dirty="0"/>
          </a:p>
          <a:p>
            <a:pPr lvl="0">
              <a:buNone/>
            </a:pPr>
            <a:r>
              <a:rPr lang="en-IE" sz="2000" dirty="0"/>
              <a:t>In the following months years.....</a:t>
            </a:r>
          </a:p>
          <a:p>
            <a:pPr lvl="0"/>
            <a:r>
              <a:rPr lang="en-IE" sz="2000" dirty="0"/>
              <a:t>Thought about my network of contacts and how they might help me; met employers; ID successful job hunting techniques etc.; built really good CV or application form; got interview tips / coaching; consider setting up own business and ID supports. 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570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Office Theme</vt:lpstr>
      <vt:lpstr>Default Design</vt:lpstr>
      <vt:lpstr>1_Default Design</vt:lpstr>
      <vt:lpstr>PowerPoint Presentation</vt:lpstr>
      <vt:lpstr>PowerPoint Presentation</vt:lpstr>
      <vt:lpstr>ACADEMIC</vt:lpstr>
      <vt:lpstr>PERSONAL </vt:lpstr>
      <vt:lpstr>SOCIAL</vt:lpstr>
      <vt:lpstr>VOCATIONAL</vt:lpstr>
    </vt:vector>
  </TitlesOfParts>
  <Company>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kilmartin</dc:creator>
  <cp:lastModifiedBy>Christina Shannon</cp:lastModifiedBy>
  <cp:revision>2</cp:revision>
  <dcterms:created xsi:type="dcterms:W3CDTF">2015-03-05T17:25:52Z</dcterms:created>
  <dcterms:modified xsi:type="dcterms:W3CDTF">2020-09-14T15:22:01Z</dcterms:modified>
</cp:coreProperties>
</file>